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50" r:id="rId1"/>
    <p:sldMasterId id="2147483666" r:id="rId2"/>
    <p:sldMasterId id="2147483678" r:id="rId3"/>
  </p:sldMasterIdLst>
  <p:notesMasterIdLst>
    <p:notesMasterId r:id="rId15"/>
  </p:notesMasterIdLst>
  <p:sldIdLst>
    <p:sldId id="262" r:id="rId4"/>
    <p:sldId id="263" r:id="rId5"/>
    <p:sldId id="264" r:id="rId6"/>
    <p:sldId id="265" r:id="rId7"/>
    <p:sldId id="266" r:id="rId8"/>
    <p:sldId id="267" r:id="rId9"/>
    <p:sldId id="268" r:id="rId10"/>
    <p:sldId id="269" r:id="rId11"/>
    <p:sldId id="270" r:id="rId12"/>
    <p:sldId id="271" r:id="rId13"/>
    <p:sldId id="272" r:id="rId14"/>
  </p:sldIdLst>
  <p:sldSz cx="12192000" cy="6858000"/>
  <p:notesSz cx="6858000" cy="9144000"/>
  <p:embeddedFontLst>
    <p:embeddedFont>
      <p:font typeface="Work Sans" pitchFamily="2" charset="77"/>
      <p:regular r:id="rId16"/>
      <p:italic r:id="rId17"/>
    </p:embeddedFont>
    <p:embeddedFont>
      <p:font typeface="Work Sans Medium" pitchFamily="2" charset="77"/>
      <p:regular r:id="rId18"/>
      <p:italic r:id="rId19"/>
    </p:embeddedFont>
    <p:embeddedFont>
      <p:font typeface="Work Sans SemiBold" pitchFamily="2" charset="77"/>
      <p:regular r:id="rId20"/>
      <p:bold r:id="rId21"/>
      <p:italic r:id="rId22"/>
      <p:boldItalic r:id="rId23"/>
    </p:embeddedFont>
  </p:embeddedFontLst>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1344" userDrawn="1">
          <p15:clr>
            <a:srgbClr val="A4A3A4"/>
          </p15:clr>
        </p15:guide>
        <p15:guide id="4" pos="597" userDrawn="1">
          <p15:clr>
            <a:srgbClr val="A4A3A4"/>
          </p15:clr>
        </p15:guide>
        <p15:guide id="5" pos="3273" userDrawn="1">
          <p15:clr>
            <a:srgbClr val="A4A3A4"/>
          </p15:clr>
        </p15:guide>
        <p15:guide id="6" pos="3500" userDrawn="1">
          <p15:clr>
            <a:srgbClr val="A4A3A4"/>
          </p15:clr>
        </p15:guide>
        <p15:guide id="7" pos="6153" userDrawn="1">
          <p15:clr>
            <a:srgbClr val="A4A3A4"/>
          </p15:clr>
        </p15:guide>
        <p15:guide id="8" orient="horz" pos="102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90"/>
    <p:restoredTop sz="75319"/>
  </p:normalViewPr>
  <p:slideViewPr>
    <p:cSldViewPr snapToGrid="0" showGuides="1">
      <p:cViewPr varScale="1">
        <p:scale>
          <a:sx n="90" d="100"/>
          <a:sy n="90" d="100"/>
        </p:scale>
        <p:origin x="1304" y="200"/>
      </p:cViewPr>
      <p:guideLst>
        <p:guide orient="horz" pos="2160"/>
        <p:guide pos="3840"/>
        <p:guide orient="horz" pos="1344"/>
        <p:guide pos="597"/>
        <p:guide pos="3273"/>
        <p:guide pos="3500"/>
        <p:guide pos="6153"/>
        <p:guide orient="horz" pos="1026"/>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font" Target="fonts/font6.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7.xml"/><Relationship Id="rId19" Type="http://schemas.openxmlformats.org/officeDocument/2006/relationships/font" Target="fonts/font4.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sidhuvu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Platshållare fö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E67863-098D-7443-8C24-5FBC4AB783A3}" type="datetimeFigureOut">
              <a:t>1/23/25</a:t>
            </a:fld>
            <a:endParaRPr lang="en-GB"/>
          </a:p>
        </p:txBody>
      </p:sp>
      <p:sp>
        <p:nvSpPr>
          <p:cNvPr id="4" name="Platshållare för bildobjekt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Platshållare för anteckninga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GB"/>
          </a:p>
        </p:txBody>
      </p:sp>
      <p:sp>
        <p:nvSpPr>
          <p:cNvPr id="6" name="Platshållare för sidfo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Platshållare för bild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D31592-3C66-914C-8F2B-350F777116DA}" type="slidenum">
              <a:t>‹#›</a:t>
            </a:fld>
            <a:endParaRPr lang="en-GB"/>
          </a:p>
        </p:txBody>
      </p:sp>
    </p:spTree>
    <p:extLst>
      <p:ext uri="{BB962C8B-B14F-4D97-AF65-F5344CB8AC3E}">
        <p14:creationId xmlns:p14="http://schemas.microsoft.com/office/powerpoint/2010/main" val="3567713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GB"/>
          </a:p>
        </p:txBody>
      </p:sp>
      <p:sp>
        <p:nvSpPr>
          <p:cNvPr id="4" name="Platshållare för bildnummer 3"/>
          <p:cNvSpPr>
            <a:spLocks noGrp="1"/>
          </p:cNvSpPr>
          <p:nvPr>
            <p:ph type="sldNum" sz="quarter" idx="5"/>
          </p:nvPr>
        </p:nvSpPr>
        <p:spPr/>
        <p:txBody>
          <a:bodyPr/>
          <a:lstStyle/>
          <a:p>
            <a:fld id="{FAD31592-3C66-914C-8F2B-350F777116DA}" type="slidenum">
              <a:t>1</a:t>
            </a:fld>
            <a:endParaRPr lang="en-GB"/>
          </a:p>
        </p:txBody>
      </p:sp>
    </p:spTree>
    <p:extLst>
      <p:ext uri="{BB962C8B-B14F-4D97-AF65-F5344CB8AC3E}">
        <p14:creationId xmlns:p14="http://schemas.microsoft.com/office/powerpoint/2010/main" val="29443274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pPr>
            <a:r>
              <a:rPr lang="en-US" sz="2400" dirty="0"/>
              <a:t>Must-Know Libraries</a:t>
            </a:r>
          </a:p>
          <a:p>
            <a:pPr marL="0" indent="0">
              <a:lnSpc>
                <a:spcPct val="100000"/>
              </a:lnSpc>
              <a:buFont typeface="Arial" panose="020B0604020202020204" pitchFamily="34" charset="0"/>
              <a:buNone/>
            </a:pPr>
            <a:endParaRPr lang="en-US" sz="2400" dirty="0"/>
          </a:p>
          <a:p>
            <a:pPr lvl="1">
              <a:lnSpc>
                <a:spcPct val="100000"/>
              </a:lnSpc>
            </a:pPr>
            <a:r>
              <a:rPr lang="en-US" sz="2400" dirty="0" err="1"/>
              <a:t>Numpy</a:t>
            </a:r>
            <a:r>
              <a:rPr lang="en-US" sz="2400" dirty="0"/>
              <a:t>: Arrays and Numerical operations</a:t>
            </a:r>
          </a:p>
          <a:p>
            <a:pPr lvl="1">
              <a:lnSpc>
                <a:spcPct val="100000"/>
              </a:lnSpc>
            </a:pPr>
            <a:r>
              <a:rPr lang="en-US" sz="2400" dirty="0"/>
              <a:t>Pandas: Data manipulation and analysis</a:t>
            </a:r>
          </a:p>
          <a:p>
            <a:pPr lvl="1">
              <a:lnSpc>
                <a:spcPct val="100000"/>
              </a:lnSpc>
            </a:pPr>
            <a:r>
              <a:rPr lang="en-US" sz="2400" dirty="0"/>
              <a:t>Matplotlib/Seaborn: Data visualization</a:t>
            </a:r>
          </a:p>
          <a:p>
            <a:pPr lvl="1">
              <a:lnSpc>
                <a:spcPct val="100000"/>
              </a:lnSpc>
            </a:pPr>
            <a:r>
              <a:rPr lang="en-US" sz="2400" dirty="0"/>
              <a:t>Scikit-learn: Preprocessing, algorithm, and evaluation</a:t>
            </a:r>
          </a:p>
          <a:p>
            <a:pPr lvl="1">
              <a:lnSpc>
                <a:spcPct val="100000"/>
              </a:lnSpc>
            </a:pPr>
            <a:r>
              <a:rPr lang="en-US" sz="2400" dirty="0" err="1"/>
              <a:t>Pytorch</a:t>
            </a:r>
            <a:r>
              <a:rPr lang="en-US" sz="2400" dirty="0"/>
              <a:t>: Deep learning</a:t>
            </a:r>
          </a:p>
          <a:p>
            <a:endParaRPr lang="en-US" dirty="0"/>
          </a:p>
        </p:txBody>
      </p:sp>
      <p:sp>
        <p:nvSpPr>
          <p:cNvPr id="4" name="Slide Number Placeholder 3"/>
          <p:cNvSpPr>
            <a:spLocks noGrp="1"/>
          </p:cNvSpPr>
          <p:nvPr>
            <p:ph type="sldNum" sz="quarter" idx="5"/>
          </p:nvPr>
        </p:nvSpPr>
        <p:spPr/>
        <p:txBody>
          <a:bodyPr/>
          <a:lstStyle/>
          <a:p>
            <a:fld id="{FAD31592-3C66-914C-8F2B-350F777116DA}" type="slidenum">
              <a:rPr lang="en-US" smtClean="0"/>
              <a:t>9</a:t>
            </a:fld>
            <a:endParaRPr lang="en-US"/>
          </a:p>
        </p:txBody>
      </p:sp>
    </p:spTree>
    <p:extLst>
      <p:ext uri="{BB962C8B-B14F-4D97-AF65-F5344CB8AC3E}">
        <p14:creationId xmlns:p14="http://schemas.microsoft.com/office/powerpoint/2010/main" val="15761120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tx1"/>
        </a:solidFill>
        <a:effectLst/>
      </p:bgPr>
    </p:bg>
    <p:spTree>
      <p:nvGrpSpPr>
        <p:cNvPr id="1" name=""/>
        <p:cNvGrpSpPr/>
        <p:nvPr/>
      </p:nvGrpSpPr>
      <p:grpSpPr>
        <a:xfrm>
          <a:off x="0" y="0"/>
          <a:ext cx="0" cy="0"/>
          <a:chOff x="0" y="0"/>
          <a:chExt cx="0" cy="0"/>
        </a:xfrm>
      </p:grpSpPr>
      <p:sp>
        <p:nvSpPr>
          <p:cNvPr id="5" name="Rubrik 1">
            <a:extLst>
              <a:ext uri="{FF2B5EF4-FFF2-40B4-BE49-F238E27FC236}">
                <a16:creationId xmlns:a16="http://schemas.microsoft.com/office/drawing/2014/main" id="{B8C1BEF0-CC6B-5D80-AC3F-DCD9982497A0}"/>
              </a:ext>
            </a:extLst>
          </p:cNvPr>
          <p:cNvSpPr>
            <a:spLocks noGrp="1"/>
          </p:cNvSpPr>
          <p:nvPr>
            <p:ph type="ctrTitle" hasCustomPrompt="1"/>
          </p:nvPr>
        </p:nvSpPr>
        <p:spPr>
          <a:xfrm>
            <a:off x="1695853" y="3571875"/>
            <a:ext cx="8798701" cy="1654175"/>
          </a:xfrm>
        </p:spPr>
        <p:txBody>
          <a:bodyPr anchor="ctr">
            <a:noAutofit/>
          </a:bodyPr>
          <a:lstStyle>
            <a:lvl1pPr algn="ctr">
              <a:defRPr sz="4800">
                <a:solidFill>
                  <a:schemeClr val="bg1"/>
                </a:solidFill>
              </a:defRPr>
            </a:lvl1pPr>
          </a:lstStyle>
          <a:p>
            <a:r>
              <a:rPr lang="en-GB" noProof="0"/>
              <a:t>Presentation title</a:t>
            </a:r>
          </a:p>
        </p:txBody>
      </p:sp>
      <p:sp>
        <p:nvSpPr>
          <p:cNvPr id="6" name="Underrubrik 2">
            <a:extLst>
              <a:ext uri="{FF2B5EF4-FFF2-40B4-BE49-F238E27FC236}">
                <a16:creationId xmlns:a16="http://schemas.microsoft.com/office/drawing/2014/main" id="{C3841BD3-5439-F0D1-9827-775AB47EAB5C}"/>
              </a:ext>
            </a:extLst>
          </p:cNvPr>
          <p:cNvSpPr>
            <a:spLocks noGrp="1"/>
          </p:cNvSpPr>
          <p:nvPr>
            <p:ph type="subTitle" idx="1" hasCustomPrompt="1"/>
          </p:nvPr>
        </p:nvSpPr>
        <p:spPr>
          <a:xfrm>
            <a:off x="2132013" y="5388994"/>
            <a:ext cx="7926387" cy="461962"/>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a:t>Subtitle here</a:t>
            </a:r>
          </a:p>
        </p:txBody>
      </p:sp>
      <p:pic>
        <p:nvPicPr>
          <p:cNvPr id="3" name="Bildobjekt 2">
            <a:extLst>
              <a:ext uri="{FF2B5EF4-FFF2-40B4-BE49-F238E27FC236}">
                <a16:creationId xmlns:a16="http://schemas.microsoft.com/office/drawing/2014/main" id="{770144CE-F533-5220-A14A-4B8EE3684C9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225244" y="1007044"/>
            <a:ext cx="1739917" cy="1654175"/>
          </a:xfrm>
          <a:prstGeom prst="rect">
            <a:avLst/>
          </a:prstGeom>
        </p:spPr>
      </p:pic>
    </p:spTree>
    <p:extLst>
      <p:ext uri="{BB962C8B-B14F-4D97-AF65-F5344CB8AC3E}">
        <p14:creationId xmlns:p14="http://schemas.microsoft.com/office/powerpoint/2010/main" val="234591678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line and 3 images, text">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US" noProof="0"/>
              <a:t>Click to edit Master title style</a:t>
            </a:r>
            <a:endParaRPr lang="en-GB" noProof="0"/>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9" y="1687633"/>
            <a:ext cx="2822004" cy="3325692"/>
          </a:xfrm>
        </p:spPr>
        <p:txBody>
          <a:bodyPr/>
          <a:lstStyle/>
          <a:p>
            <a:r>
              <a:rPr lang="en-US" noProof="0"/>
              <a:t>Click icon to add picture</a:t>
            </a:r>
            <a:endParaRPr lang="en-GB" noProof="0"/>
          </a:p>
        </p:txBody>
      </p:sp>
      <p:sp>
        <p:nvSpPr>
          <p:cNvPr id="9" name="Platshållare för bild 12">
            <a:extLst>
              <a:ext uri="{FF2B5EF4-FFF2-40B4-BE49-F238E27FC236}">
                <a16:creationId xmlns:a16="http://schemas.microsoft.com/office/drawing/2014/main" id="{A1B32E41-89F9-9ED1-454D-E09D343B8235}"/>
              </a:ext>
            </a:extLst>
          </p:cNvPr>
          <p:cNvSpPr>
            <a:spLocks noGrp="1"/>
          </p:cNvSpPr>
          <p:nvPr>
            <p:ph type="pic" sz="quarter" idx="19"/>
          </p:nvPr>
        </p:nvSpPr>
        <p:spPr>
          <a:xfrm>
            <a:off x="4096380" y="1687633"/>
            <a:ext cx="2822004" cy="3325692"/>
          </a:xfrm>
        </p:spPr>
        <p:txBody>
          <a:bodyPr/>
          <a:lstStyle/>
          <a:p>
            <a:r>
              <a:rPr lang="en-US" noProof="0"/>
              <a:t>Click icon to add picture</a:t>
            </a:r>
            <a:endParaRPr lang="en-GB" noProof="0"/>
          </a:p>
        </p:txBody>
      </p:sp>
      <p:sp>
        <p:nvSpPr>
          <p:cNvPr id="10" name="Platshållare för bild 12">
            <a:extLst>
              <a:ext uri="{FF2B5EF4-FFF2-40B4-BE49-F238E27FC236}">
                <a16:creationId xmlns:a16="http://schemas.microsoft.com/office/drawing/2014/main" id="{BC3C8CFC-2399-786C-A053-51FD97723AC6}"/>
              </a:ext>
            </a:extLst>
          </p:cNvPr>
          <p:cNvSpPr>
            <a:spLocks noGrp="1"/>
          </p:cNvSpPr>
          <p:nvPr>
            <p:ph type="pic" sz="quarter" idx="20"/>
          </p:nvPr>
        </p:nvSpPr>
        <p:spPr>
          <a:xfrm>
            <a:off x="7245021" y="1687633"/>
            <a:ext cx="2822004" cy="3325692"/>
          </a:xfrm>
        </p:spPr>
        <p:txBody>
          <a:bodyPr/>
          <a:lstStyle/>
          <a:p>
            <a:r>
              <a:rPr lang="en-US" noProof="0"/>
              <a:t>Click icon to add picture</a:t>
            </a:r>
            <a:endParaRPr lang="en-GB" noProof="0"/>
          </a:p>
        </p:txBody>
      </p:sp>
      <p:sp>
        <p:nvSpPr>
          <p:cNvPr id="2" name="Platshållare för text 14">
            <a:extLst>
              <a:ext uri="{FF2B5EF4-FFF2-40B4-BE49-F238E27FC236}">
                <a16:creationId xmlns:a16="http://schemas.microsoft.com/office/drawing/2014/main" id="{590AE671-F2B6-FABF-A578-926E5EABFF30}"/>
              </a:ext>
            </a:extLst>
          </p:cNvPr>
          <p:cNvSpPr>
            <a:spLocks noGrp="1"/>
          </p:cNvSpPr>
          <p:nvPr>
            <p:ph type="body" sz="quarter" idx="21"/>
          </p:nvPr>
        </p:nvSpPr>
        <p:spPr>
          <a:xfrm>
            <a:off x="947738" y="5192713"/>
            <a:ext cx="2822004" cy="90646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7" name="Platshållare för text 14">
            <a:extLst>
              <a:ext uri="{FF2B5EF4-FFF2-40B4-BE49-F238E27FC236}">
                <a16:creationId xmlns:a16="http://schemas.microsoft.com/office/drawing/2014/main" id="{66BB79A9-07F3-3923-86C2-83C52FDEA60B}"/>
              </a:ext>
            </a:extLst>
          </p:cNvPr>
          <p:cNvSpPr>
            <a:spLocks noGrp="1"/>
          </p:cNvSpPr>
          <p:nvPr>
            <p:ph type="body" sz="quarter" idx="22"/>
          </p:nvPr>
        </p:nvSpPr>
        <p:spPr>
          <a:xfrm>
            <a:off x="4096379" y="5192713"/>
            <a:ext cx="2822004" cy="90646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8" name="Platshållare för text 14">
            <a:extLst>
              <a:ext uri="{FF2B5EF4-FFF2-40B4-BE49-F238E27FC236}">
                <a16:creationId xmlns:a16="http://schemas.microsoft.com/office/drawing/2014/main" id="{3BC5D95A-77B0-95FD-F967-BDB03FDE710D}"/>
              </a:ext>
            </a:extLst>
          </p:cNvPr>
          <p:cNvSpPr>
            <a:spLocks noGrp="1"/>
          </p:cNvSpPr>
          <p:nvPr>
            <p:ph type="body" sz="quarter" idx="23"/>
          </p:nvPr>
        </p:nvSpPr>
        <p:spPr>
          <a:xfrm>
            <a:off x="7245021" y="5192713"/>
            <a:ext cx="2822004" cy="90646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22925681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Logo">
    <p:spTree>
      <p:nvGrpSpPr>
        <p:cNvPr id="1" name=""/>
        <p:cNvGrpSpPr/>
        <p:nvPr/>
      </p:nvGrpSpPr>
      <p:grpSpPr>
        <a:xfrm>
          <a:off x="0" y="0"/>
          <a:ext cx="0" cy="0"/>
          <a:chOff x="0" y="0"/>
          <a:chExt cx="0" cy="0"/>
        </a:xfrm>
      </p:grpSpPr>
      <p:pic>
        <p:nvPicPr>
          <p:cNvPr id="6" name="Bildobjekt 5">
            <a:extLst>
              <a:ext uri="{FF2B5EF4-FFF2-40B4-BE49-F238E27FC236}">
                <a16:creationId xmlns:a16="http://schemas.microsoft.com/office/drawing/2014/main" id="{1BEAE4BB-8616-AD66-D017-A34248E73762}"/>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819006" y="1272750"/>
            <a:ext cx="4556257" cy="4331726"/>
          </a:xfrm>
          <a:prstGeom prst="rect">
            <a:avLst/>
          </a:prstGeom>
        </p:spPr>
      </p:pic>
    </p:spTree>
    <p:extLst>
      <p:ext uri="{BB962C8B-B14F-4D97-AF65-F5344CB8AC3E}">
        <p14:creationId xmlns:p14="http://schemas.microsoft.com/office/powerpoint/2010/main" val="1215728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reparing your presentation">
    <p:spTree>
      <p:nvGrpSpPr>
        <p:cNvPr id="1" name=""/>
        <p:cNvGrpSpPr/>
        <p:nvPr/>
      </p:nvGrpSpPr>
      <p:grpSpPr>
        <a:xfrm>
          <a:off x="0" y="0"/>
          <a:ext cx="0" cy="0"/>
          <a:chOff x="0" y="0"/>
          <a:chExt cx="0" cy="0"/>
        </a:xfrm>
      </p:grpSpPr>
      <p:sp>
        <p:nvSpPr>
          <p:cNvPr id="6" name="textruta 5">
            <a:extLst>
              <a:ext uri="{FF2B5EF4-FFF2-40B4-BE49-F238E27FC236}">
                <a16:creationId xmlns:a16="http://schemas.microsoft.com/office/drawing/2014/main" id="{73512C92-439E-A01A-D5DD-EECE63EE9B11}"/>
              </a:ext>
            </a:extLst>
          </p:cNvPr>
          <p:cNvSpPr txBox="1"/>
          <p:nvPr userDrawn="1"/>
        </p:nvSpPr>
        <p:spPr>
          <a:xfrm>
            <a:off x="947738" y="2544623"/>
            <a:ext cx="4559299" cy="1768754"/>
          </a:xfrm>
          <a:prstGeom prst="rect">
            <a:avLst/>
          </a:prstGeom>
          <a:noFill/>
        </p:spPr>
        <p:txBody>
          <a:bodyPr wrap="square" rtlCol="0">
            <a:spAutoFit/>
          </a:bodyPr>
          <a:lstStyle/>
          <a:p>
            <a:pPr marL="230400" lvl="0" indent="-230400">
              <a:lnSpc>
                <a:spcPts val="2120"/>
              </a:lnSpc>
              <a:spcBef>
                <a:spcPts val="300"/>
              </a:spcBef>
              <a:buFont typeface="Arial" panose="020B0604020202020204" pitchFamily="34" charset="0"/>
              <a:buChar char="•"/>
            </a:pPr>
            <a:r>
              <a:rPr lang="en-GB" sz="1600" kern="100" noProof="0">
                <a:solidFill>
                  <a:schemeClr val="tx1">
                    <a:lumMod val="65000"/>
                    <a:lumOff val="35000"/>
                  </a:schemeClr>
                </a:solidFill>
                <a:effectLst/>
                <a:latin typeface="Work Sans" pitchFamily="2" charset="77"/>
                <a:ea typeface="Calibri" panose="020F0502020204030204" pitchFamily="34" charset="0"/>
                <a:cs typeface="Times New Roman" panose="02020603050405020304" pitchFamily="18" charset="0"/>
              </a:rPr>
              <a:t>The presentation is a visual aid and will be better if the written information is brief and punchy</a:t>
            </a:r>
          </a:p>
          <a:p>
            <a:pPr marL="230400" lvl="0" indent="-230400">
              <a:lnSpc>
                <a:spcPts val="2120"/>
              </a:lnSpc>
              <a:spcBef>
                <a:spcPts val="300"/>
              </a:spcBef>
              <a:buFont typeface="Arial" panose="020B0604020202020204" pitchFamily="34" charset="0"/>
              <a:buChar char="•"/>
            </a:pPr>
            <a:r>
              <a:rPr lang="en-GB" sz="1600" kern="100" noProof="0">
                <a:solidFill>
                  <a:schemeClr val="tx1">
                    <a:lumMod val="65000"/>
                    <a:lumOff val="35000"/>
                  </a:schemeClr>
                </a:solidFill>
                <a:effectLst/>
                <a:latin typeface="Work Sans" pitchFamily="2" charset="77"/>
                <a:ea typeface="Calibri" panose="020F0502020204030204" pitchFamily="34" charset="0"/>
                <a:cs typeface="Times New Roman" panose="02020603050405020304" pitchFamily="18" charset="0"/>
              </a:rPr>
              <a:t>Use the presentation to illustrate your message – use figures, quotes, etc.</a:t>
            </a:r>
          </a:p>
          <a:p>
            <a:pPr marL="230400" lvl="0" indent="-230400">
              <a:lnSpc>
                <a:spcPts val="2120"/>
              </a:lnSpc>
              <a:spcBef>
                <a:spcPts val="300"/>
              </a:spcBef>
              <a:buFont typeface="Arial" panose="020B0604020202020204" pitchFamily="34" charset="0"/>
              <a:buChar char="•"/>
            </a:pPr>
            <a:r>
              <a:rPr lang="en-GB" sz="1600" kern="100" noProof="0">
                <a:solidFill>
                  <a:schemeClr val="tx1">
                    <a:lumMod val="65000"/>
                    <a:lumOff val="35000"/>
                  </a:schemeClr>
                </a:solidFill>
                <a:effectLst/>
                <a:latin typeface="Work Sans" pitchFamily="2" charset="77"/>
                <a:ea typeface="Calibri" panose="020F0502020204030204" pitchFamily="34" charset="0"/>
                <a:cs typeface="Times New Roman" panose="02020603050405020304" pitchFamily="18" charset="0"/>
              </a:rPr>
              <a:t>Cues and bullet points are often useful</a:t>
            </a:r>
          </a:p>
        </p:txBody>
      </p:sp>
      <p:sp>
        <p:nvSpPr>
          <p:cNvPr id="7" name="textruta 6">
            <a:extLst>
              <a:ext uri="{FF2B5EF4-FFF2-40B4-BE49-F238E27FC236}">
                <a16:creationId xmlns:a16="http://schemas.microsoft.com/office/drawing/2014/main" id="{A3F9ED89-B1B8-9C3C-C691-E42F30F9DFE9}"/>
              </a:ext>
            </a:extLst>
          </p:cNvPr>
          <p:cNvSpPr txBox="1"/>
          <p:nvPr userDrawn="1"/>
        </p:nvSpPr>
        <p:spPr>
          <a:xfrm>
            <a:off x="6084515" y="2544623"/>
            <a:ext cx="4637273" cy="1768754"/>
          </a:xfrm>
          <a:prstGeom prst="rect">
            <a:avLst/>
          </a:prstGeom>
          <a:noFill/>
        </p:spPr>
        <p:txBody>
          <a:bodyPr wrap="square" rtlCol="0">
            <a:spAutoFit/>
          </a:bodyPr>
          <a:lstStyle/>
          <a:p>
            <a:pPr marL="230400" lvl="0" indent="-230400">
              <a:lnSpc>
                <a:spcPts val="2120"/>
              </a:lnSpc>
              <a:spcBef>
                <a:spcPts val="300"/>
              </a:spcBef>
              <a:buFont typeface="Arial" panose="020B0604020202020204" pitchFamily="34" charset="0"/>
              <a:buChar char="•"/>
            </a:pPr>
            <a:r>
              <a:rPr lang="en-GB" sz="1600" kern="100" noProof="0">
                <a:solidFill>
                  <a:schemeClr val="tx1">
                    <a:lumMod val="65000"/>
                    <a:lumOff val="35000"/>
                  </a:schemeClr>
                </a:solidFill>
                <a:effectLst/>
                <a:latin typeface="Work Sans" pitchFamily="2" charset="77"/>
                <a:ea typeface="Calibri" panose="020F0502020204030204" pitchFamily="34" charset="0"/>
                <a:cs typeface="Times New Roman" panose="02020603050405020304" pitchFamily="18" charset="0"/>
              </a:rPr>
              <a:t>Choose images/photos carefully – the right picture reinforces the message, the wrong one spoils it</a:t>
            </a:r>
          </a:p>
          <a:p>
            <a:pPr marL="230400" lvl="0" indent="-230400">
              <a:lnSpc>
                <a:spcPts val="2120"/>
              </a:lnSpc>
              <a:spcBef>
                <a:spcPts val="300"/>
              </a:spcBef>
              <a:buFont typeface="Arial" panose="020B0604020202020204" pitchFamily="34" charset="0"/>
              <a:buChar char="•"/>
            </a:pPr>
            <a:r>
              <a:rPr lang="en-GB" sz="1600" kern="100" noProof="0">
                <a:solidFill>
                  <a:schemeClr val="tx1">
                    <a:lumMod val="65000"/>
                    <a:lumOff val="35000"/>
                  </a:schemeClr>
                </a:solidFill>
                <a:effectLst/>
                <a:latin typeface="Work Sans" pitchFamily="2" charset="77"/>
                <a:ea typeface="Calibri" panose="020F0502020204030204" pitchFamily="34" charset="0"/>
                <a:cs typeface="Times New Roman" panose="02020603050405020304" pitchFamily="18" charset="0"/>
              </a:rPr>
              <a:t>If you can’t make a coherent slide, skip it – explain in your own words instead </a:t>
            </a:r>
          </a:p>
          <a:p>
            <a:pPr marL="230400" lvl="0" indent="-230400">
              <a:lnSpc>
                <a:spcPts val="2120"/>
              </a:lnSpc>
              <a:spcBef>
                <a:spcPts val="300"/>
              </a:spcBef>
              <a:buFont typeface="Arial" panose="020B0604020202020204" pitchFamily="34" charset="0"/>
              <a:buChar char="•"/>
            </a:pPr>
            <a:r>
              <a:rPr lang="en-GB" sz="1600" kern="100" noProof="0">
                <a:solidFill>
                  <a:schemeClr val="tx1">
                    <a:lumMod val="65000"/>
                    <a:lumOff val="35000"/>
                  </a:schemeClr>
                </a:solidFill>
                <a:effectLst/>
                <a:latin typeface="Work Sans" pitchFamily="2" charset="77"/>
                <a:ea typeface="Calibri" panose="020F0502020204030204" pitchFamily="34" charset="0"/>
                <a:cs typeface="Times New Roman" panose="02020603050405020304" pitchFamily="18" charset="0"/>
              </a:rPr>
              <a:t>Keep the presentation short. Talk instead</a:t>
            </a:r>
          </a:p>
        </p:txBody>
      </p:sp>
      <p:sp>
        <p:nvSpPr>
          <p:cNvPr id="8" name="textruta 7">
            <a:extLst>
              <a:ext uri="{FF2B5EF4-FFF2-40B4-BE49-F238E27FC236}">
                <a16:creationId xmlns:a16="http://schemas.microsoft.com/office/drawing/2014/main" id="{FFB6DB86-71A6-8FB0-0835-66FC238AC4B9}"/>
              </a:ext>
            </a:extLst>
          </p:cNvPr>
          <p:cNvSpPr txBox="1"/>
          <p:nvPr userDrawn="1"/>
        </p:nvSpPr>
        <p:spPr>
          <a:xfrm>
            <a:off x="947738" y="1890199"/>
            <a:ext cx="4559299" cy="361637"/>
          </a:xfrm>
          <a:prstGeom prst="rect">
            <a:avLst/>
          </a:prstGeom>
          <a:noFill/>
        </p:spPr>
        <p:txBody>
          <a:bodyPr wrap="square" rtlCol="0">
            <a:spAutoFit/>
          </a:bodyPr>
          <a:lstStyle/>
          <a:p>
            <a:pPr lvl="0">
              <a:lnSpc>
                <a:spcPts val="2120"/>
              </a:lnSpc>
              <a:spcBef>
                <a:spcPts val="300"/>
              </a:spcBef>
            </a:pPr>
            <a:r>
              <a:rPr lang="en-GB" kern="100" noProof="0">
                <a:effectLst/>
                <a:latin typeface="Work Sans" pitchFamily="2" charset="77"/>
                <a:ea typeface="Calibri" panose="020F0502020204030204" pitchFamily="34" charset="0"/>
                <a:cs typeface="Times New Roman" panose="02020603050405020304" pitchFamily="18" charset="0"/>
              </a:rPr>
              <a:t>Bear in mind:</a:t>
            </a:r>
          </a:p>
        </p:txBody>
      </p:sp>
      <p:sp>
        <p:nvSpPr>
          <p:cNvPr id="9" name="textruta 8">
            <a:extLst>
              <a:ext uri="{FF2B5EF4-FFF2-40B4-BE49-F238E27FC236}">
                <a16:creationId xmlns:a16="http://schemas.microsoft.com/office/drawing/2014/main" id="{A24D50C7-2824-5A60-8126-6E551E176684}"/>
              </a:ext>
            </a:extLst>
          </p:cNvPr>
          <p:cNvSpPr txBox="1"/>
          <p:nvPr userDrawn="1"/>
        </p:nvSpPr>
        <p:spPr>
          <a:xfrm>
            <a:off x="947738" y="899447"/>
            <a:ext cx="7774921" cy="579646"/>
          </a:xfrm>
          <a:prstGeom prst="rect">
            <a:avLst/>
          </a:prstGeom>
          <a:noFill/>
        </p:spPr>
        <p:txBody>
          <a:bodyPr wrap="square" rtlCol="0">
            <a:spAutoFit/>
          </a:bodyPr>
          <a:lstStyle/>
          <a:p>
            <a:pPr lvl="0">
              <a:lnSpc>
                <a:spcPts val="3840"/>
              </a:lnSpc>
            </a:pPr>
            <a:r>
              <a:rPr lang="en-GB" sz="3200" kern="100" noProof="0">
                <a:effectLst/>
                <a:latin typeface="Work Sans" pitchFamily="2" charset="77"/>
                <a:ea typeface="Calibri" panose="020F0502020204030204" pitchFamily="34" charset="0"/>
                <a:cs typeface="Times New Roman" panose="02020603050405020304" pitchFamily="18" charset="0"/>
              </a:rPr>
              <a:t>Preparing your presentation</a:t>
            </a:r>
          </a:p>
        </p:txBody>
      </p:sp>
    </p:spTree>
    <p:extLst>
      <p:ext uri="{BB962C8B-B14F-4D97-AF65-F5344CB8AC3E}">
        <p14:creationId xmlns:p14="http://schemas.microsoft.com/office/powerpoint/2010/main" val="1345743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ccessibility Office 2013/2016">
    <p:spTree>
      <p:nvGrpSpPr>
        <p:cNvPr id="1" name=""/>
        <p:cNvGrpSpPr/>
        <p:nvPr/>
      </p:nvGrpSpPr>
      <p:grpSpPr>
        <a:xfrm>
          <a:off x="0" y="0"/>
          <a:ext cx="0" cy="0"/>
          <a:chOff x="0" y="0"/>
          <a:chExt cx="0" cy="0"/>
        </a:xfrm>
      </p:grpSpPr>
      <p:sp>
        <p:nvSpPr>
          <p:cNvPr id="6" name="textruta 5">
            <a:extLst>
              <a:ext uri="{FF2B5EF4-FFF2-40B4-BE49-F238E27FC236}">
                <a16:creationId xmlns:a16="http://schemas.microsoft.com/office/drawing/2014/main" id="{8EB50238-E622-CC4D-E865-CA7D7EF35C9E}"/>
              </a:ext>
            </a:extLst>
          </p:cNvPr>
          <p:cNvSpPr txBox="1"/>
          <p:nvPr userDrawn="1"/>
        </p:nvSpPr>
        <p:spPr>
          <a:xfrm>
            <a:off x="957359" y="821623"/>
            <a:ext cx="7970120" cy="584775"/>
          </a:xfrm>
          <a:prstGeom prst="rect">
            <a:avLst/>
          </a:prstGeom>
          <a:noFill/>
        </p:spPr>
        <p:txBody>
          <a:bodyPr wrap="square" rtlCol="0">
            <a:spAutoFit/>
          </a:bodyPr>
          <a:lstStyle/>
          <a:p>
            <a:r>
              <a:rPr lang="en-GB" sz="3200" noProof="0">
                <a:latin typeface="Work Sans" pitchFamily="2" charset="77"/>
              </a:rPr>
              <a:t>Make your presentation accessible</a:t>
            </a:r>
          </a:p>
        </p:txBody>
      </p:sp>
      <p:sp>
        <p:nvSpPr>
          <p:cNvPr id="7" name="textruta 6">
            <a:extLst>
              <a:ext uri="{FF2B5EF4-FFF2-40B4-BE49-F238E27FC236}">
                <a16:creationId xmlns:a16="http://schemas.microsoft.com/office/drawing/2014/main" id="{46DB352F-69A9-1E92-AAD7-901A1A1F9054}"/>
              </a:ext>
            </a:extLst>
          </p:cNvPr>
          <p:cNvSpPr txBox="1"/>
          <p:nvPr userDrawn="1"/>
        </p:nvSpPr>
        <p:spPr>
          <a:xfrm>
            <a:off x="957359" y="1528186"/>
            <a:ext cx="93234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noProof="0">
                <a:latin typeface="Work Sans" pitchFamily="2" charset="77"/>
              </a:rPr>
              <a:t>The template is set up to be as accessibility-friendly as possible, but there are two things you need to do yourself as you add content. </a:t>
            </a:r>
            <a:r>
              <a:rPr lang="en-GB" sz="1400" b="1" noProof="0">
                <a:latin typeface="Work Sans SemiBold" pitchFamily="2" charset="77"/>
              </a:rPr>
              <a:t>The instructions below are for Office 2013/2016.</a:t>
            </a:r>
          </a:p>
        </p:txBody>
      </p:sp>
      <p:sp>
        <p:nvSpPr>
          <p:cNvPr id="8" name="textruta 7">
            <a:extLst>
              <a:ext uri="{FF2B5EF4-FFF2-40B4-BE49-F238E27FC236}">
                <a16:creationId xmlns:a16="http://schemas.microsoft.com/office/drawing/2014/main" id="{DA13882F-AF79-0DD9-0229-90F3341A13E5}"/>
              </a:ext>
            </a:extLst>
          </p:cNvPr>
          <p:cNvSpPr txBox="1"/>
          <p:nvPr userDrawn="1"/>
        </p:nvSpPr>
        <p:spPr>
          <a:xfrm>
            <a:off x="947738" y="2600794"/>
            <a:ext cx="4234721" cy="1887696"/>
          </a:xfrm>
          <a:prstGeom prst="rect">
            <a:avLst/>
          </a:prstGeom>
          <a:noFill/>
        </p:spPr>
        <p:txBody>
          <a:bodyPr wrap="square" rtlCol="0">
            <a:spAutoFit/>
          </a:bodyPr>
          <a:lstStyle/>
          <a:p>
            <a:pPr marL="0" indent="0">
              <a:spcAft>
                <a:spcPts val="1000"/>
              </a:spcAft>
              <a:buNone/>
            </a:pPr>
            <a:r>
              <a:rPr lang="en-GB" sz="1000" noProof="0">
                <a:latin typeface="Work Sans" pitchFamily="2" charset="77"/>
              </a:rPr>
              <a:t>Right-click on an image/figure and select the option "Format Picture." A tab will then open on the right side of the window. Choose the </a:t>
            </a:r>
            <a:r>
              <a:rPr lang="en-GB" sz="1000" i="1" noProof="0">
                <a:latin typeface="Work Sans" pitchFamily="2" charset="77"/>
              </a:rPr>
              <a:t>Size and Properties</a:t>
            </a:r>
            <a:r>
              <a:rPr lang="en-GB" sz="1000" noProof="0">
                <a:latin typeface="Work Sans" pitchFamily="2" charset="77"/>
              </a:rPr>
              <a:t> of the figure, then select </a:t>
            </a:r>
            <a:r>
              <a:rPr lang="en-GB" sz="1000" i="1" noProof="0">
                <a:latin typeface="Work Sans" pitchFamily="2" charset="77"/>
              </a:rPr>
              <a:t>Alternative Text</a:t>
            </a:r>
            <a:r>
              <a:rPr lang="en-GB" sz="1000" noProof="0">
                <a:latin typeface="Work Sans" pitchFamily="2" charset="77"/>
              </a:rPr>
              <a:t>. Describe your image/figure in 1-2 sentences that will be read aloud by screen readers for those with visual impairments.</a:t>
            </a:r>
          </a:p>
          <a:p>
            <a:pPr marL="0" indent="0">
              <a:spcAft>
                <a:spcPts val="1000"/>
              </a:spcAft>
              <a:buNone/>
            </a:pPr>
            <a:r>
              <a:rPr lang="en-GB" sz="1000" noProof="0">
                <a:latin typeface="Work Sans" pitchFamily="2" charset="77"/>
              </a:rPr>
              <a:t>If the image/figure serves no informative purpose and you want to exclude it, you can simply leave the title and description empty.</a:t>
            </a:r>
          </a:p>
          <a:p>
            <a:endParaRPr lang="en-GB" sz="1000" noProof="0">
              <a:latin typeface="Work Sans" pitchFamily="2" charset="77"/>
            </a:endParaRPr>
          </a:p>
        </p:txBody>
      </p:sp>
      <p:sp>
        <p:nvSpPr>
          <p:cNvPr id="9" name="textruta 8">
            <a:extLst>
              <a:ext uri="{FF2B5EF4-FFF2-40B4-BE49-F238E27FC236}">
                <a16:creationId xmlns:a16="http://schemas.microsoft.com/office/drawing/2014/main" id="{4DBAB48A-0207-EBBB-5144-24A47388C7DA}"/>
              </a:ext>
            </a:extLst>
          </p:cNvPr>
          <p:cNvSpPr txBox="1"/>
          <p:nvPr userDrawn="1"/>
        </p:nvSpPr>
        <p:spPr>
          <a:xfrm>
            <a:off x="5549719" y="2600794"/>
            <a:ext cx="4234721" cy="3554819"/>
          </a:xfrm>
          <a:prstGeom prst="rect">
            <a:avLst/>
          </a:prstGeom>
          <a:noFill/>
        </p:spPr>
        <p:txBody>
          <a:bodyPr wrap="square" rtlCol="0">
            <a:spAutoFit/>
          </a:bodyPr>
          <a:lstStyle/>
          <a:p>
            <a:pPr>
              <a:spcAft>
                <a:spcPts val="600"/>
              </a:spcAft>
            </a:pPr>
            <a:r>
              <a:rPr lang="en-GB" sz="1000" noProof="0">
                <a:latin typeface="Work Sans" pitchFamily="2" charset="77"/>
              </a:rPr>
              <a:t>The predefined fields in the templates have a set reading order, but if you add additional/custom text boxes, images, SmartArt, or other content, you should check that the reading order is logical. Otherwise, the objects will be read in the order they were added to the page.</a:t>
            </a:r>
          </a:p>
          <a:p>
            <a:pPr>
              <a:spcAft>
                <a:spcPts val="600"/>
              </a:spcAft>
            </a:pPr>
            <a:endParaRPr lang="en-GB" sz="1000" noProof="0">
              <a:latin typeface="Work Sans" pitchFamily="2" charset="77"/>
            </a:endParaRPr>
          </a:p>
          <a:p>
            <a:pPr marL="0" indent="0">
              <a:spcAft>
                <a:spcPts val="600"/>
              </a:spcAft>
              <a:buNone/>
            </a:pPr>
            <a:r>
              <a:rPr lang="en-GB" sz="1000" b="1" noProof="0">
                <a:latin typeface="Work Sans" pitchFamily="2" charset="77"/>
              </a:rPr>
              <a:t>You can control the reading order by:</a:t>
            </a:r>
          </a:p>
          <a:p>
            <a:pPr marL="228600" indent="-228600">
              <a:spcAft>
                <a:spcPts val="600"/>
              </a:spcAft>
              <a:buClr>
                <a:schemeClr val="tx1">
                  <a:lumMod val="65000"/>
                  <a:lumOff val="35000"/>
                </a:schemeClr>
              </a:buClr>
              <a:buFont typeface="+mj-lt"/>
              <a:buAutoNum type="arabicPeriod"/>
            </a:pPr>
            <a:r>
              <a:rPr lang="en-GB" sz="1000" noProof="0">
                <a:latin typeface="Work Sans" pitchFamily="2" charset="77"/>
              </a:rPr>
              <a:t>Selecting an object in the file.</a:t>
            </a:r>
          </a:p>
          <a:p>
            <a:pPr marL="228600" indent="-228600">
              <a:spcAft>
                <a:spcPts val="600"/>
              </a:spcAft>
              <a:buClr>
                <a:schemeClr val="tx1">
                  <a:lumMod val="65000"/>
                  <a:lumOff val="35000"/>
                </a:schemeClr>
              </a:buClr>
              <a:buFont typeface="+mj-lt"/>
              <a:buAutoNum type="arabicPeriod"/>
            </a:pPr>
            <a:r>
              <a:rPr lang="en-GB" sz="1000" noProof="0">
                <a:latin typeface="Work Sans" pitchFamily="2" charset="77"/>
              </a:rPr>
              <a:t>Choosing the "Format" tab that appears on the right side of the ribbon.</a:t>
            </a:r>
          </a:p>
          <a:p>
            <a:pPr marL="228600" indent="-228600">
              <a:spcAft>
                <a:spcPts val="600"/>
              </a:spcAft>
              <a:buClr>
                <a:schemeClr val="tx1">
                  <a:lumMod val="65000"/>
                  <a:lumOff val="35000"/>
                </a:schemeClr>
              </a:buClr>
              <a:buFont typeface="+mj-lt"/>
              <a:buAutoNum type="arabicPeriod"/>
            </a:pPr>
            <a:r>
              <a:rPr lang="en-GB" sz="1000" noProof="0">
                <a:latin typeface="Work Sans" pitchFamily="2" charset="77"/>
              </a:rPr>
              <a:t>Selecting "Selection Pane" in the "Arrange" group.</a:t>
            </a:r>
          </a:p>
          <a:p>
            <a:pPr marL="228600" indent="-228600">
              <a:spcAft>
                <a:spcPts val="600"/>
              </a:spcAft>
              <a:buClr>
                <a:schemeClr val="tx1">
                  <a:lumMod val="65000"/>
                  <a:lumOff val="35000"/>
                </a:schemeClr>
              </a:buClr>
              <a:buFont typeface="+mj-lt"/>
              <a:buAutoNum type="arabicPeriod"/>
            </a:pPr>
            <a:r>
              <a:rPr lang="en-GB" sz="1000" noProof="0">
                <a:latin typeface="Work Sans" pitchFamily="2" charset="77"/>
              </a:rPr>
              <a:t>Selecting one or more objects in the list.</a:t>
            </a:r>
          </a:p>
          <a:p>
            <a:pPr marL="228600" indent="-228600">
              <a:spcAft>
                <a:spcPts val="600"/>
              </a:spcAft>
              <a:buClr>
                <a:schemeClr val="tx1">
                  <a:lumMod val="65000"/>
                  <a:lumOff val="35000"/>
                </a:schemeClr>
              </a:buClr>
              <a:buFont typeface="+mj-lt"/>
              <a:buAutoNum type="arabicPeriod"/>
            </a:pPr>
            <a:r>
              <a:rPr lang="en-GB" sz="1000" noProof="0">
                <a:latin typeface="Work Sans" pitchFamily="2" charset="77"/>
              </a:rPr>
              <a:t>Dragging the selection upward or downward, or clicking the "Up" button.</a:t>
            </a:r>
          </a:p>
          <a:p>
            <a:pPr marL="228600" indent="-228600">
              <a:spcAft>
                <a:spcPts val="600"/>
              </a:spcAft>
              <a:buClr>
                <a:schemeClr val="tx1">
                  <a:lumMod val="65000"/>
                  <a:lumOff val="35000"/>
                </a:schemeClr>
              </a:buClr>
              <a:buFont typeface="+mj-lt"/>
              <a:buAutoNum type="arabicPeriod"/>
            </a:pPr>
            <a:r>
              <a:rPr lang="en-GB" sz="1000" noProof="0">
                <a:latin typeface="Work Sans" pitchFamily="2" charset="77"/>
              </a:rPr>
              <a:t>Dragging the objects until they have the desired order. This will not affect the layout on the page, only the order in which they are read by screen readers.</a:t>
            </a:r>
          </a:p>
          <a:p>
            <a:endParaRPr lang="en-GB" sz="1000" noProof="0">
              <a:latin typeface="Work Sans" pitchFamily="2" charset="77"/>
            </a:endParaRPr>
          </a:p>
        </p:txBody>
      </p:sp>
      <p:sp>
        <p:nvSpPr>
          <p:cNvPr id="10" name="textruta 9">
            <a:extLst>
              <a:ext uri="{FF2B5EF4-FFF2-40B4-BE49-F238E27FC236}">
                <a16:creationId xmlns:a16="http://schemas.microsoft.com/office/drawing/2014/main" id="{32D64C20-E0EC-50ED-8276-1342580DEAE9}"/>
              </a:ext>
            </a:extLst>
          </p:cNvPr>
          <p:cNvSpPr txBox="1"/>
          <p:nvPr userDrawn="1"/>
        </p:nvSpPr>
        <p:spPr>
          <a:xfrm>
            <a:off x="934309" y="2231036"/>
            <a:ext cx="4248150" cy="307777"/>
          </a:xfrm>
          <a:prstGeom prst="rect">
            <a:avLst/>
          </a:prstGeom>
          <a:noFill/>
        </p:spPr>
        <p:txBody>
          <a:bodyPr wrap="square" rtlCol="0">
            <a:spAutoFit/>
          </a:bodyPr>
          <a:lstStyle/>
          <a:p>
            <a:r>
              <a:rPr lang="en-GB" sz="1400" noProof="0">
                <a:latin typeface="Work Sans Medium" pitchFamily="2" charset="77"/>
              </a:rPr>
              <a:t>Add alternative text for images/figures</a:t>
            </a:r>
          </a:p>
        </p:txBody>
      </p:sp>
      <p:sp>
        <p:nvSpPr>
          <p:cNvPr id="11" name="textruta 10">
            <a:extLst>
              <a:ext uri="{FF2B5EF4-FFF2-40B4-BE49-F238E27FC236}">
                <a16:creationId xmlns:a16="http://schemas.microsoft.com/office/drawing/2014/main" id="{E6A6CDBB-9355-D585-CAEB-E68FDC04C402}"/>
              </a:ext>
            </a:extLst>
          </p:cNvPr>
          <p:cNvSpPr txBox="1"/>
          <p:nvPr userDrawn="1"/>
        </p:nvSpPr>
        <p:spPr>
          <a:xfrm>
            <a:off x="5543785" y="2231036"/>
            <a:ext cx="4248150" cy="307777"/>
          </a:xfrm>
          <a:prstGeom prst="rect">
            <a:avLst/>
          </a:prstGeom>
          <a:noFill/>
        </p:spPr>
        <p:txBody>
          <a:bodyPr wrap="square" rtlCol="0">
            <a:spAutoFit/>
          </a:bodyPr>
          <a:lstStyle/>
          <a:p>
            <a:r>
              <a:rPr lang="en-GB" sz="1400" noProof="0">
                <a:latin typeface="Work Sans Medium" pitchFamily="2" charset="77"/>
              </a:rPr>
              <a:t>Set reading order</a:t>
            </a:r>
          </a:p>
        </p:txBody>
      </p:sp>
    </p:spTree>
    <p:extLst>
      <p:ext uri="{BB962C8B-B14F-4D97-AF65-F5344CB8AC3E}">
        <p14:creationId xmlns:p14="http://schemas.microsoft.com/office/powerpoint/2010/main" val="35034816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ccessibility Office 365/2019">
    <p:spTree>
      <p:nvGrpSpPr>
        <p:cNvPr id="1" name=""/>
        <p:cNvGrpSpPr/>
        <p:nvPr/>
      </p:nvGrpSpPr>
      <p:grpSpPr>
        <a:xfrm>
          <a:off x="0" y="0"/>
          <a:ext cx="0" cy="0"/>
          <a:chOff x="0" y="0"/>
          <a:chExt cx="0" cy="0"/>
        </a:xfrm>
      </p:grpSpPr>
      <p:sp>
        <p:nvSpPr>
          <p:cNvPr id="6" name="textruta 5">
            <a:extLst>
              <a:ext uri="{FF2B5EF4-FFF2-40B4-BE49-F238E27FC236}">
                <a16:creationId xmlns:a16="http://schemas.microsoft.com/office/drawing/2014/main" id="{0A51E754-9C7A-11C0-D983-A8276233FD20}"/>
              </a:ext>
            </a:extLst>
          </p:cNvPr>
          <p:cNvSpPr txBox="1"/>
          <p:nvPr userDrawn="1"/>
        </p:nvSpPr>
        <p:spPr>
          <a:xfrm>
            <a:off x="957359" y="821623"/>
            <a:ext cx="7970120" cy="584775"/>
          </a:xfrm>
          <a:prstGeom prst="rect">
            <a:avLst/>
          </a:prstGeom>
          <a:noFill/>
        </p:spPr>
        <p:txBody>
          <a:bodyPr wrap="square" rtlCol="0">
            <a:spAutoFit/>
          </a:bodyPr>
          <a:lstStyle/>
          <a:p>
            <a:r>
              <a:rPr lang="en-GB" sz="3200" noProof="0">
                <a:latin typeface="Work Sans" pitchFamily="2" charset="77"/>
              </a:rPr>
              <a:t>Make your presentation accessible</a:t>
            </a:r>
          </a:p>
        </p:txBody>
      </p:sp>
      <p:sp>
        <p:nvSpPr>
          <p:cNvPr id="7" name="textruta 6">
            <a:extLst>
              <a:ext uri="{FF2B5EF4-FFF2-40B4-BE49-F238E27FC236}">
                <a16:creationId xmlns:a16="http://schemas.microsoft.com/office/drawing/2014/main" id="{9AB3E6E3-4894-429E-071D-F50345A149E8}"/>
              </a:ext>
            </a:extLst>
          </p:cNvPr>
          <p:cNvSpPr txBox="1"/>
          <p:nvPr userDrawn="1"/>
        </p:nvSpPr>
        <p:spPr>
          <a:xfrm>
            <a:off x="957359" y="1528186"/>
            <a:ext cx="932341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noProof="0">
                <a:latin typeface="Work Sans" pitchFamily="2" charset="77"/>
              </a:rPr>
              <a:t>The template is set up to be as accessibility-friendly as possible, but there are two things you need to do yourself as you add content. </a:t>
            </a:r>
            <a:r>
              <a:rPr lang="en-GB" sz="1400" b="1" noProof="0">
                <a:latin typeface="Work Sans SemiBold" pitchFamily="2" charset="77"/>
              </a:rPr>
              <a:t>The instructions below are for Office 365 or Office 2019.</a:t>
            </a:r>
          </a:p>
        </p:txBody>
      </p:sp>
      <p:sp>
        <p:nvSpPr>
          <p:cNvPr id="8" name="textruta 7">
            <a:extLst>
              <a:ext uri="{FF2B5EF4-FFF2-40B4-BE49-F238E27FC236}">
                <a16:creationId xmlns:a16="http://schemas.microsoft.com/office/drawing/2014/main" id="{37E57577-6FE9-C8F8-56EA-64EB95087ADD}"/>
              </a:ext>
            </a:extLst>
          </p:cNvPr>
          <p:cNvSpPr txBox="1"/>
          <p:nvPr userDrawn="1"/>
        </p:nvSpPr>
        <p:spPr>
          <a:xfrm>
            <a:off x="947738" y="2600794"/>
            <a:ext cx="4234721" cy="1887696"/>
          </a:xfrm>
          <a:prstGeom prst="rect">
            <a:avLst/>
          </a:prstGeom>
          <a:noFill/>
        </p:spPr>
        <p:txBody>
          <a:bodyPr wrap="square" rtlCol="0">
            <a:spAutoFit/>
          </a:bodyPr>
          <a:lstStyle/>
          <a:p>
            <a:pPr marL="0" indent="0">
              <a:spcAft>
                <a:spcPts val="1000"/>
              </a:spcAft>
              <a:buNone/>
            </a:pPr>
            <a:r>
              <a:rPr lang="en-GB" sz="1000" noProof="0">
                <a:latin typeface="Work Sans" pitchFamily="2" charset="77"/>
              </a:rPr>
              <a:t>Right-click on an image/figure and select the option "Format Picture." A tab will then open on the right side of the window. Choose the </a:t>
            </a:r>
            <a:r>
              <a:rPr lang="en-GB" sz="1000" i="1" noProof="0">
                <a:latin typeface="Work Sans" pitchFamily="2" charset="77"/>
              </a:rPr>
              <a:t>Size and Properties</a:t>
            </a:r>
            <a:r>
              <a:rPr lang="en-GB" sz="1000" noProof="0">
                <a:latin typeface="Work Sans" pitchFamily="2" charset="77"/>
              </a:rPr>
              <a:t> of the figure, then select </a:t>
            </a:r>
            <a:r>
              <a:rPr lang="en-GB" sz="1000" i="1" noProof="0">
                <a:latin typeface="Work Sans" pitchFamily="2" charset="77"/>
              </a:rPr>
              <a:t>Alternative Text</a:t>
            </a:r>
            <a:r>
              <a:rPr lang="en-GB" sz="1000" noProof="0">
                <a:latin typeface="Work Sans" pitchFamily="2" charset="77"/>
              </a:rPr>
              <a:t>. Describe your image/figure in 1-2 sentences that will be read aloud by screen readers for those with visual impairments.</a:t>
            </a:r>
          </a:p>
          <a:p>
            <a:pPr marL="0" indent="0">
              <a:spcAft>
                <a:spcPts val="1000"/>
              </a:spcAft>
              <a:buNone/>
            </a:pPr>
            <a:r>
              <a:rPr lang="en-GB" sz="1000" noProof="0">
                <a:latin typeface="Work Sans" pitchFamily="2" charset="77"/>
              </a:rPr>
              <a:t>If the image/figure serves no informative purpose and you want to exclude it, you can simply leave the title and description empty.</a:t>
            </a:r>
          </a:p>
          <a:p>
            <a:endParaRPr lang="en-GB" sz="1000" noProof="0">
              <a:latin typeface="Work Sans" pitchFamily="2" charset="77"/>
            </a:endParaRPr>
          </a:p>
        </p:txBody>
      </p:sp>
      <p:sp>
        <p:nvSpPr>
          <p:cNvPr id="9" name="textruta 8">
            <a:extLst>
              <a:ext uri="{FF2B5EF4-FFF2-40B4-BE49-F238E27FC236}">
                <a16:creationId xmlns:a16="http://schemas.microsoft.com/office/drawing/2014/main" id="{784D433E-62E1-750A-6876-97EF3EB623C3}"/>
              </a:ext>
            </a:extLst>
          </p:cNvPr>
          <p:cNvSpPr txBox="1"/>
          <p:nvPr userDrawn="1"/>
        </p:nvSpPr>
        <p:spPr>
          <a:xfrm>
            <a:off x="5549719" y="2600794"/>
            <a:ext cx="4234721" cy="2708434"/>
          </a:xfrm>
          <a:prstGeom prst="rect">
            <a:avLst/>
          </a:prstGeom>
          <a:noFill/>
        </p:spPr>
        <p:txBody>
          <a:bodyPr wrap="square" rtlCol="0">
            <a:spAutoFit/>
          </a:bodyPr>
          <a:lstStyle/>
          <a:p>
            <a:pPr>
              <a:spcAft>
                <a:spcPts val="600"/>
              </a:spcAft>
            </a:pPr>
            <a:r>
              <a:rPr lang="en-GB" sz="1000" noProof="0">
                <a:latin typeface="Work Sans" pitchFamily="2" charset="77"/>
              </a:rPr>
              <a:t>The predefined fields in the templates have a set reading order, but if you add additional/custom text boxes, images, SmartArt, or other content, you should check that the reading order is logical. Otherwise, the objects will be read in the order they were added to the page.</a:t>
            </a:r>
          </a:p>
          <a:p>
            <a:pPr>
              <a:spcAft>
                <a:spcPts val="600"/>
              </a:spcAft>
            </a:pPr>
            <a:endParaRPr lang="en-GB" sz="1000" noProof="0">
              <a:latin typeface="Work Sans" pitchFamily="2" charset="77"/>
            </a:endParaRPr>
          </a:p>
          <a:p>
            <a:pPr marL="0" indent="0">
              <a:spcAft>
                <a:spcPts val="600"/>
              </a:spcAft>
              <a:buNone/>
            </a:pPr>
            <a:r>
              <a:rPr lang="en-GB" sz="1000" b="1" noProof="0">
                <a:latin typeface="Work Sans" pitchFamily="2" charset="77"/>
              </a:rPr>
              <a:t>You can control the reading order by:</a:t>
            </a:r>
          </a:p>
          <a:p>
            <a:pPr marL="228600" indent="-228600">
              <a:spcAft>
                <a:spcPts val="600"/>
              </a:spcAft>
              <a:buClr>
                <a:schemeClr val="tx1">
                  <a:lumMod val="65000"/>
                  <a:lumOff val="35000"/>
                </a:schemeClr>
              </a:buClr>
              <a:buFont typeface="+mj-lt"/>
              <a:buAutoNum type="arabicPeriod"/>
            </a:pPr>
            <a:r>
              <a:rPr lang="en-GB" sz="1000" noProof="0">
                <a:latin typeface="Work Sans" pitchFamily="2" charset="77"/>
              </a:rPr>
              <a:t>On the </a:t>
            </a:r>
            <a:r>
              <a:rPr lang="en-GB" sz="1000" i="1" noProof="0">
                <a:latin typeface="Work Sans" pitchFamily="2" charset="77"/>
              </a:rPr>
              <a:t>Home</a:t>
            </a:r>
            <a:r>
              <a:rPr lang="en-GB" sz="1000" noProof="0">
                <a:latin typeface="Work Sans" pitchFamily="2" charset="77"/>
              </a:rPr>
              <a:t> tab, select </a:t>
            </a:r>
            <a:r>
              <a:rPr lang="en-GB" sz="1000" i="1" noProof="0">
                <a:latin typeface="Work Sans" pitchFamily="2" charset="77"/>
              </a:rPr>
              <a:t>Arrange</a:t>
            </a:r>
          </a:p>
          <a:p>
            <a:pPr marL="228600" indent="-228600">
              <a:spcAft>
                <a:spcPts val="600"/>
              </a:spcAft>
              <a:buClr>
                <a:schemeClr val="tx1">
                  <a:lumMod val="65000"/>
                  <a:lumOff val="35000"/>
                </a:schemeClr>
              </a:buClr>
              <a:buFont typeface="+mj-lt"/>
              <a:buAutoNum type="arabicPeriod"/>
            </a:pPr>
            <a:r>
              <a:rPr lang="en-GB" sz="1000" noProof="0">
                <a:latin typeface="Work Sans" pitchFamily="2" charset="77"/>
              </a:rPr>
              <a:t>From the </a:t>
            </a:r>
            <a:r>
              <a:rPr lang="en-GB" sz="1000" i="1" noProof="0">
                <a:latin typeface="Work Sans" pitchFamily="2" charset="77"/>
              </a:rPr>
              <a:t>Arrange </a:t>
            </a:r>
            <a:r>
              <a:rPr lang="en-GB" sz="1000" noProof="0">
                <a:latin typeface="Work Sans" pitchFamily="2" charset="77"/>
              </a:rPr>
              <a:t>menu, choose "Selection Pane.“</a:t>
            </a:r>
          </a:p>
          <a:p>
            <a:pPr marL="228600" indent="-228600">
              <a:spcAft>
                <a:spcPts val="600"/>
              </a:spcAft>
              <a:buClr>
                <a:schemeClr val="tx1">
                  <a:lumMod val="65000"/>
                  <a:lumOff val="35000"/>
                </a:schemeClr>
              </a:buClr>
              <a:buFont typeface="+mj-lt"/>
              <a:buAutoNum type="arabicPeriod"/>
            </a:pPr>
            <a:r>
              <a:rPr lang="en-GB" sz="1000" noProof="0">
                <a:latin typeface="Work Sans" pitchFamily="2" charset="77"/>
              </a:rPr>
              <a:t>A tab will open on the right side of the window. Drag the objects until they have the desired order. This will not affect the layout on the page, only the order in which they are read by screen readers.</a:t>
            </a:r>
          </a:p>
          <a:p>
            <a:endParaRPr lang="en-GB" sz="1000" noProof="0">
              <a:latin typeface="Work Sans" pitchFamily="2" charset="77"/>
            </a:endParaRPr>
          </a:p>
        </p:txBody>
      </p:sp>
      <p:sp>
        <p:nvSpPr>
          <p:cNvPr id="10" name="textruta 9">
            <a:extLst>
              <a:ext uri="{FF2B5EF4-FFF2-40B4-BE49-F238E27FC236}">
                <a16:creationId xmlns:a16="http://schemas.microsoft.com/office/drawing/2014/main" id="{428F5CB4-3C8B-C8B1-437D-FEBDF5863F8A}"/>
              </a:ext>
            </a:extLst>
          </p:cNvPr>
          <p:cNvSpPr txBox="1"/>
          <p:nvPr userDrawn="1"/>
        </p:nvSpPr>
        <p:spPr>
          <a:xfrm>
            <a:off x="934309" y="2231036"/>
            <a:ext cx="4248150" cy="307777"/>
          </a:xfrm>
          <a:prstGeom prst="rect">
            <a:avLst/>
          </a:prstGeom>
          <a:noFill/>
        </p:spPr>
        <p:txBody>
          <a:bodyPr wrap="square" rtlCol="0">
            <a:spAutoFit/>
          </a:bodyPr>
          <a:lstStyle/>
          <a:p>
            <a:r>
              <a:rPr lang="en-GB" sz="1400" noProof="0">
                <a:latin typeface="Work Sans Medium" pitchFamily="2" charset="77"/>
              </a:rPr>
              <a:t>Add alternative text for images/figures</a:t>
            </a:r>
          </a:p>
        </p:txBody>
      </p:sp>
      <p:sp>
        <p:nvSpPr>
          <p:cNvPr id="11" name="textruta 10">
            <a:extLst>
              <a:ext uri="{FF2B5EF4-FFF2-40B4-BE49-F238E27FC236}">
                <a16:creationId xmlns:a16="http://schemas.microsoft.com/office/drawing/2014/main" id="{DD22A84C-EFA4-C49C-D348-83942967797F}"/>
              </a:ext>
            </a:extLst>
          </p:cNvPr>
          <p:cNvSpPr txBox="1"/>
          <p:nvPr userDrawn="1"/>
        </p:nvSpPr>
        <p:spPr>
          <a:xfrm>
            <a:off x="5543785" y="2231036"/>
            <a:ext cx="4248150" cy="307777"/>
          </a:xfrm>
          <a:prstGeom prst="rect">
            <a:avLst/>
          </a:prstGeom>
          <a:noFill/>
        </p:spPr>
        <p:txBody>
          <a:bodyPr wrap="square" rtlCol="0">
            <a:spAutoFit/>
          </a:bodyPr>
          <a:lstStyle/>
          <a:p>
            <a:r>
              <a:rPr lang="en-GB" sz="1400" noProof="0">
                <a:latin typeface="Work Sans Medium" pitchFamily="2" charset="77"/>
              </a:rPr>
              <a:t>Set reading order</a:t>
            </a:r>
          </a:p>
        </p:txBody>
      </p:sp>
    </p:spTree>
    <p:extLst>
      <p:ext uri="{BB962C8B-B14F-4D97-AF65-F5344CB8AC3E}">
        <p14:creationId xmlns:p14="http://schemas.microsoft.com/office/powerpoint/2010/main" val="15282215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rgbClr val="EDEDED"/>
        </a:solidFill>
        <a:effectLst/>
      </p:bgPr>
    </p:bg>
    <p:spTree>
      <p:nvGrpSpPr>
        <p:cNvPr id="1" name=""/>
        <p:cNvGrpSpPr/>
        <p:nvPr/>
      </p:nvGrpSpPr>
      <p:grpSpPr>
        <a:xfrm>
          <a:off x="0" y="0"/>
          <a:ext cx="0" cy="0"/>
          <a:chOff x="0" y="0"/>
          <a:chExt cx="0" cy="0"/>
        </a:xfrm>
      </p:grpSpPr>
      <p:sp>
        <p:nvSpPr>
          <p:cNvPr id="5" name="Rubrik 1">
            <a:extLst>
              <a:ext uri="{FF2B5EF4-FFF2-40B4-BE49-F238E27FC236}">
                <a16:creationId xmlns:a16="http://schemas.microsoft.com/office/drawing/2014/main" id="{B8C1BEF0-CC6B-5D80-AC3F-DCD9982497A0}"/>
              </a:ext>
            </a:extLst>
          </p:cNvPr>
          <p:cNvSpPr>
            <a:spLocks noGrp="1"/>
          </p:cNvSpPr>
          <p:nvPr>
            <p:ph type="ctrTitle" hasCustomPrompt="1"/>
          </p:nvPr>
        </p:nvSpPr>
        <p:spPr>
          <a:xfrm>
            <a:off x="1695853" y="3571875"/>
            <a:ext cx="8798701" cy="1654175"/>
          </a:xfrm>
        </p:spPr>
        <p:txBody>
          <a:bodyPr anchor="ctr">
            <a:noAutofit/>
          </a:bodyPr>
          <a:lstStyle>
            <a:lvl1pPr algn="ctr">
              <a:defRPr sz="4800">
                <a:solidFill>
                  <a:schemeClr val="bg1"/>
                </a:solidFill>
              </a:defRPr>
            </a:lvl1pPr>
          </a:lstStyle>
          <a:p>
            <a:r>
              <a:rPr lang="en-GB" noProof="0"/>
              <a:t>Presentation title</a:t>
            </a:r>
          </a:p>
        </p:txBody>
      </p:sp>
      <p:sp>
        <p:nvSpPr>
          <p:cNvPr id="6" name="Underrubrik 2">
            <a:extLst>
              <a:ext uri="{FF2B5EF4-FFF2-40B4-BE49-F238E27FC236}">
                <a16:creationId xmlns:a16="http://schemas.microsoft.com/office/drawing/2014/main" id="{C3841BD3-5439-F0D1-9827-775AB47EAB5C}"/>
              </a:ext>
            </a:extLst>
          </p:cNvPr>
          <p:cNvSpPr>
            <a:spLocks noGrp="1"/>
          </p:cNvSpPr>
          <p:nvPr>
            <p:ph type="subTitle" idx="1" hasCustomPrompt="1"/>
          </p:nvPr>
        </p:nvSpPr>
        <p:spPr>
          <a:xfrm>
            <a:off x="2132013" y="5388994"/>
            <a:ext cx="7926387" cy="461962"/>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a:t>Subtitle here</a:t>
            </a:r>
          </a:p>
        </p:txBody>
      </p:sp>
      <p:pic>
        <p:nvPicPr>
          <p:cNvPr id="3" name="Bildobjekt 2">
            <a:extLst>
              <a:ext uri="{FF2B5EF4-FFF2-40B4-BE49-F238E27FC236}">
                <a16:creationId xmlns:a16="http://schemas.microsoft.com/office/drawing/2014/main" id="{770144CE-F533-5220-A14A-4B8EE3684C9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225244" y="1007044"/>
            <a:ext cx="1739917" cy="1654175"/>
          </a:xfrm>
          <a:prstGeom prst="rect">
            <a:avLst/>
          </a:prstGeom>
        </p:spPr>
      </p:pic>
    </p:spTree>
    <p:extLst>
      <p:ext uri="{BB962C8B-B14F-4D97-AF65-F5344CB8AC3E}">
        <p14:creationId xmlns:p14="http://schemas.microsoft.com/office/powerpoint/2010/main" val="122157143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line and content">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00ADBFD3-494F-0006-CF49-3526BB979BEE}"/>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E609E1BD-AA5D-00B1-E039-47660A7F4059}"/>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94A18E1F-D479-AB8E-0971-6711BBC8DC22}"/>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7A283842-21B2-F132-5C80-A0C11430002D}"/>
              </a:ext>
            </a:extLst>
          </p:cNvPr>
          <p:cNvSpPr>
            <a:spLocks noGrp="1"/>
          </p:cNvSpPr>
          <p:nvPr>
            <p:ph type="title"/>
          </p:nvPr>
        </p:nvSpPr>
        <p:spPr>
          <a:xfrm>
            <a:off x="947738" y="836613"/>
            <a:ext cx="9472971" cy="716142"/>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8" name="Platshållare för innehåll 7">
            <a:extLst>
              <a:ext uri="{FF2B5EF4-FFF2-40B4-BE49-F238E27FC236}">
                <a16:creationId xmlns:a16="http://schemas.microsoft.com/office/drawing/2014/main" id="{49F71313-69F3-3473-0FB7-308AC801C51B}"/>
              </a:ext>
            </a:extLst>
          </p:cNvPr>
          <p:cNvSpPr>
            <a:spLocks noGrp="1"/>
          </p:cNvSpPr>
          <p:nvPr>
            <p:ph sz="quarter" idx="13"/>
          </p:nvPr>
        </p:nvSpPr>
        <p:spPr>
          <a:xfrm>
            <a:off x="947738" y="1776413"/>
            <a:ext cx="9472971" cy="4244974"/>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139140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CC32F3E5-D4FB-6CAF-7271-81A8E70744CD}"/>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6E6D920F-9B89-6CE6-44CC-CA866A2473CF}"/>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FF1D8D47-4CF2-999B-CC89-CCC79A3C52B2}"/>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8" name="Platshållare för bild 2">
            <a:extLst>
              <a:ext uri="{FF2B5EF4-FFF2-40B4-BE49-F238E27FC236}">
                <a16:creationId xmlns:a16="http://schemas.microsoft.com/office/drawing/2014/main" id="{82EBE0E1-BE11-020E-84EC-67233813B7CE}"/>
              </a:ext>
            </a:extLst>
          </p:cNvPr>
          <p:cNvSpPr>
            <a:spLocks noGrp="1"/>
          </p:cNvSpPr>
          <p:nvPr>
            <p:ph type="pic" sz="quarter" idx="13" hasCustomPrompt="1"/>
          </p:nvPr>
        </p:nvSpPr>
        <p:spPr>
          <a:xfrm>
            <a:off x="-795" y="0"/>
            <a:ext cx="6096000" cy="6858000"/>
          </a:xfrm>
        </p:spPr>
        <p:txBody>
          <a:bodyPr bIns="1044000" anchor="ctr"/>
          <a:lstStyle>
            <a:lvl1pPr marL="0" indent="0" algn="ctr">
              <a:buNone/>
              <a:defRPr/>
            </a:lvl1pPr>
          </a:lstStyle>
          <a:p>
            <a:r>
              <a:rPr lang="en-GB" noProof="0"/>
              <a:t>Click on the icon or </a:t>
            </a:r>
            <a:br>
              <a:rPr lang="en-GB" noProof="0"/>
            </a:br>
            <a:r>
              <a:rPr lang="en-GB" noProof="0"/>
              <a:t>drag and drop to insert an image</a:t>
            </a:r>
          </a:p>
        </p:txBody>
      </p:sp>
      <p:sp>
        <p:nvSpPr>
          <p:cNvPr id="17" name="Platshållare för rubrik 1">
            <a:extLst>
              <a:ext uri="{FF2B5EF4-FFF2-40B4-BE49-F238E27FC236}">
                <a16:creationId xmlns:a16="http://schemas.microsoft.com/office/drawing/2014/main" id="{31F0A250-9FA8-F7E1-916A-3CC75EC2F36D}"/>
              </a:ext>
            </a:extLst>
          </p:cNvPr>
          <p:cNvSpPr>
            <a:spLocks noGrp="1"/>
          </p:cNvSpPr>
          <p:nvPr>
            <p:ph type="title"/>
          </p:nvPr>
        </p:nvSpPr>
        <p:spPr>
          <a:xfrm>
            <a:off x="6743700" y="836613"/>
            <a:ext cx="4114800" cy="1459243"/>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21" name="Platshållare för text 9">
            <a:extLst>
              <a:ext uri="{FF2B5EF4-FFF2-40B4-BE49-F238E27FC236}">
                <a16:creationId xmlns:a16="http://schemas.microsoft.com/office/drawing/2014/main" id="{B292B661-7CCD-4000-08D7-733BB70F4D9D}"/>
              </a:ext>
            </a:extLst>
          </p:cNvPr>
          <p:cNvSpPr>
            <a:spLocks noGrp="1"/>
          </p:cNvSpPr>
          <p:nvPr>
            <p:ph type="body" sz="quarter" idx="14"/>
          </p:nvPr>
        </p:nvSpPr>
        <p:spPr>
          <a:xfrm>
            <a:off x="6743700" y="2024063"/>
            <a:ext cx="4114800" cy="1910751"/>
          </a:xfrm>
        </p:spPr>
        <p:txBody>
          <a:bodyPr/>
          <a:lstStyle>
            <a:lvl1pPr marL="0" indent="0">
              <a:lnSpc>
                <a:spcPts val="2120"/>
              </a:lnSpc>
              <a:spcBef>
                <a:spcPts val="300"/>
              </a:spcBef>
              <a:buFontTx/>
              <a:buNone/>
              <a:defRPr sz="1600" baseline="0">
                <a:solidFill>
                  <a:schemeClr val="tx1">
                    <a:lumMod val="65000"/>
                    <a:lumOff val="35000"/>
                  </a:schemeClr>
                </a:solidFill>
              </a:defRPr>
            </a:lvl1pPr>
            <a:lvl2pPr marL="457200" indent="0">
              <a:buFontTx/>
              <a:buNone/>
              <a:defRPr sz="1400" baseline="0">
                <a:solidFill>
                  <a:schemeClr val="tx1">
                    <a:lumMod val="65000"/>
                    <a:lumOff val="35000"/>
                  </a:schemeClr>
                </a:solidFill>
              </a:defRPr>
            </a:lvl2pPr>
            <a:lvl3pPr marL="914400" indent="0">
              <a:buFontTx/>
              <a:buNone/>
              <a:defRPr sz="1200" baseline="0">
                <a:solidFill>
                  <a:schemeClr val="tx1">
                    <a:lumMod val="65000"/>
                    <a:lumOff val="35000"/>
                  </a:schemeClr>
                </a:solidFill>
              </a:defRPr>
            </a:lvl3pPr>
            <a:lvl4pPr marL="1371600" indent="0">
              <a:buFontTx/>
              <a:buNone/>
              <a:defRPr sz="1000" baseline="0">
                <a:solidFill>
                  <a:schemeClr val="tx1">
                    <a:lumMod val="65000"/>
                    <a:lumOff val="35000"/>
                  </a:schemeClr>
                </a:solidFill>
              </a:defRPr>
            </a:lvl4pPr>
            <a:lvl5pPr marL="1828800" indent="0">
              <a:buFontTx/>
              <a:buNone/>
              <a:defRPr sz="1000" baseline="0">
                <a:solidFill>
                  <a:schemeClr val="tx1">
                    <a:lumMod val="65000"/>
                    <a:lumOff val="35000"/>
                  </a:schemeClr>
                </a:solidFill>
              </a:defRPr>
            </a:lvl5p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2664417730"/>
      </p:ext>
    </p:extLst>
  </p:cSld>
  <p:clrMapOvr>
    <a:masterClrMapping/>
  </p:clrMapOvr>
  <p:extLst>
    <p:ext uri="{DCECCB84-F9BA-43D5-87BE-67443E8EF086}">
      <p15:sldGuideLst xmlns:p15="http://schemas.microsoft.com/office/powerpoint/2012/main">
        <p15:guide id="1" orient="horz" pos="1275">
          <p15:clr>
            <a:srgbClr val="FBAE40"/>
          </p15:clr>
        </p15:guide>
        <p15:guide id="2" pos="3840">
          <p15:clr>
            <a:srgbClr val="FBAE40"/>
          </p15:clr>
        </p15:guide>
        <p15:guide id="3" orient="horz" pos="527">
          <p15:clr>
            <a:srgbClr val="FBAE40"/>
          </p15:clr>
        </p15:guide>
        <p15:guide id="4" pos="4248">
          <p15:clr>
            <a:srgbClr val="FBAE40"/>
          </p15:clr>
        </p15:guide>
        <p15:guide id="5" pos="6834">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image ">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D40FDF65-DDD5-E90D-E5DB-B558EDECD8E0}"/>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8BC36520-22BB-EFA2-853F-F3E7342A23D2}"/>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9A6DF841-EA31-7BF4-9684-209279B6DCF2}"/>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bild 2">
            <a:extLst>
              <a:ext uri="{FF2B5EF4-FFF2-40B4-BE49-F238E27FC236}">
                <a16:creationId xmlns:a16="http://schemas.microsoft.com/office/drawing/2014/main" id="{3038389D-D197-86D6-9D3E-5A61199E6874}"/>
              </a:ext>
            </a:extLst>
          </p:cNvPr>
          <p:cNvSpPr>
            <a:spLocks noGrp="1"/>
          </p:cNvSpPr>
          <p:nvPr>
            <p:ph type="pic" sz="quarter" idx="13" hasCustomPrompt="1"/>
          </p:nvPr>
        </p:nvSpPr>
        <p:spPr>
          <a:xfrm>
            <a:off x="-795" y="0"/>
            <a:ext cx="6096000" cy="6858000"/>
          </a:xfrm>
        </p:spPr>
        <p:txBody>
          <a:bodyPr bIns="1044000" anchor="ctr"/>
          <a:lstStyle>
            <a:lvl1pPr marL="0" indent="0" algn="ctr">
              <a:buNone/>
              <a:defRPr/>
            </a:lvl1pPr>
          </a:lstStyle>
          <a:p>
            <a:r>
              <a:rPr lang="en-GB" noProof="0"/>
              <a:t>Click on the icon or </a:t>
            </a:r>
            <a:br>
              <a:rPr lang="en-GB" noProof="0"/>
            </a:br>
            <a:r>
              <a:rPr lang="en-GB" noProof="0"/>
              <a:t>drag and drop to insert an image</a:t>
            </a:r>
          </a:p>
        </p:txBody>
      </p:sp>
      <p:sp>
        <p:nvSpPr>
          <p:cNvPr id="7" name="Platshållare för rubrik 1">
            <a:extLst>
              <a:ext uri="{FF2B5EF4-FFF2-40B4-BE49-F238E27FC236}">
                <a16:creationId xmlns:a16="http://schemas.microsoft.com/office/drawing/2014/main" id="{72E0C1A0-A9BD-243C-0ED6-127A99F43D70}"/>
              </a:ext>
            </a:extLst>
          </p:cNvPr>
          <p:cNvSpPr>
            <a:spLocks noGrp="1"/>
          </p:cNvSpPr>
          <p:nvPr>
            <p:ph type="title"/>
          </p:nvPr>
        </p:nvSpPr>
        <p:spPr>
          <a:xfrm>
            <a:off x="6743700" y="1844674"/>
            <a:ext cx="4114800" cy="1459243"/>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8" name="Platshållare för text 9">
            <a:extLst>
              <a:ext uri="{FF2B5EF4-FFF2-40B4-BE49-F238E27FC236}">
                <a16:creationId xmlns:a16="http://schemas.microsoft.com/office/drawing/2014/main" id="{6A8C23D9-7BD3-7E9D-6E90-B458B8D27045}"/>
              </a:ext>
            </a:extLst>
          </p:cNvPr>
          <p:cNvSpPr>
            <a:spLocks noGrp="1"/>
          </p:cNvSpPr>
          <p:nvPr>
            <p:ph type="body" sz="quarter" idx="14"/>
          </p:nvPr>
        </p:nvSpPr>
        <p:spPr>
          <a:xfrm>
            <a:off x="6743700" y="3429000"/>
            <a:ext cx="4114800" cy="1910751"/>
          </a:xfrm>
        </p:spPr>
        <p:txBody>
          <a:bodyPr/>
          <a:lstStyle>
            <a:lvl1pPr marL="0" indent="0">
              <a:lnSpc>
                <a:spcPts val="2360"/>
              </a:lnSpc>
              <a:spcBef>
                <a:spcPts val="0"/>
              </a:spcBef>
              <a:buFontTx/>
              <a:buNone/>
              <a:defRPr sz="1800" baseline="0">
                <a:solidFill>
                  <a:schemeClr val="tx1">
                    <a:lumMod val="65000"/>
                    <a:lumOff val="35000"/>
                  </a:schemeClr>
                </a:solidFill>
              </a:defRPr>
            </a:lvl1pPr>
            <a:lvl2pPr marL="457200" indent="0">
              <a:buFontTx/>
              <a:buNone/>
              <a:defRPr sz="1400" baseline="0">
                <a:solidFill>
                  <a:schemeClr val="tx1">
                    <a:lumMod val="65000"/>
                    <a:lumOff val="35000"/>
                  </a:schemeClr>
                </a:solidFill>
              </a:defRPr>
            </a:lvl2pPr>
            <a:lvl3pPr marL="914400" indent="0">
              <a:buFontTx/>
              <a:buNone/>
              <a:defRPr sz="1200" baseline="0">
                <a:solidFill>
                  <a:schemeClr val="tx1">
                    <a:lumMod val="65000"/>
                    <a:lumOff val="35000"/>
                  </a:schemeClr>
                </a:solidFill>
              </a:defRPr>
            </a:lvl3pPr>
            <a:lvl4pPr marL="1371600" indent="0">
              <a:buFontTx/>
              <a:buNone/>
              <a:defRPr sz="1000" baseline="0">
                <a:solidFill>
                  <a:schemeClr val="tx1">
                    <a:lumMod val="65000"/>
                    <a:lumOff val="35000"/>
                  </a:schemeClr>
                </a:solidFill>
              </a:defRPr>
            </a:lvl4pPr>
            <a:lvl5pPr marL="1828800" indent="0">
              <a:buFontTx/>
              <a:buNone/>
              <a:defRPr sz="1000" baseline="0">
                <a:solidFill>
                  <a:schemeClr val="tx1">
                    <a:lumMod val="65000"/>
                    <a:lumOff val="35000"/>
                  </a:schemeClr>
                </a:solidFill>
              </a:defRPr>
            </a:lvl5p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170798332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1865"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parts">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83462A3D-BC6E-33F6-D482-0EDC48C6DC9E}"/>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CB664D28-D961-D1F2-AC74-C753E5DCB3D4}"/>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FA6E489E-66C8-8766-0520-C9DA822D5EAB}"/>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12" name="Platshållare för rubrik 1">
            <a:extLst>
              <a:ext uri="{FF2B5EF4-FFF2-40B4-BE49-F238E27FC236}">
                <a16:creationId xmlns:a16="http://schemas.microsoft.com/office/drawing/2014/main" id="{1DFB9773-1D7F-F3B3-C706-28A8C2D92E34}"/>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14" name="Platshållare för innehåll 13">
            <a:extLst>
              <a:ext uri="{FF2B5EF4-FFF2-40B4-BE49-F238E27FC236}">
                <a16:creationId xmlns:a16="http://schemas.microsoft.com/office/drawing/2014/main" id="{67484F84-26D1-126E-3D9A-EE9938F14D35}"/>
              </a:ext>
            </a:extLst>
          </p:cNvPr>
          <p:cNvSpPr>
            <a:spLocks noGrp="1"/>
          </p:cNvSpPr>
          <p:nvPr>
            <p:ph sz="quarter" idx="15"/>
          </p:nvPr>
        </p:nvSpPr>
        <p:spPr>
          <a:xfrm>
            <a:off x="947738" y="2528888"/>
            <a:ext cx="4559300" cy="2577950"/>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15" name="Platshållare för innehåll 13">
            <a:extLst>
              <a:ext uri="{FF2B5EF4-FFF2-40B4-BE49-F238E27FC236}">
                <a16:creationId xmlns:a16="http://schemas.microsoft.com/office/drawing/2014/main" id="{BF275934-BA93-B26D-2430-57E339605908}"/>
              </a:ext>
            </a:extLst>
          </p:cNvPr>
          <p:cNvSpPr>
            <a:spLocks noGrp="1"/>
          </p:cNvSpPr>
          <p:nvPr>
            <p:ph sz="quarter" idx="16"/>
          </p:nvPr>
        </p:nvSpPr>
        <p:spPr>
          <a:xfrm>
            <a:off x="6089081" y="2528888"/>
            <a:ext cx="4559300" cy="2577950"/>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318682658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orient="horz" pos="527">
          <p15:clr>
            <a:srgbClr val="FBAE40"/>
          </p15:clr>
        </p15:guide>
        <p15:guide id="5" orient="horz" pos="159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eadline and content">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00ADBFD3-494F-0006-CF49-3526BB979BEE}"/>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E609E1BD-AA5D-00B1-E039-47660A7F4059}"/>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94A18E1F-D479-AB8E-0971-6711BBC8DC22}"/>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7A283842-21B2-F132-5C80-A0C11430002D}"/>
              </a:ext>
            </a:extLst>
          </p:cNvPr>
          <p:cNvSpPr>
            <a:spLocks noGrp="1"/>
          </p:cNvSpPr>
          <p:nvPr>
            <p:ph type="title"/>
          </p:nvPr>
        </p:nvSpPr>
        <p:spPr>
          <a:xfrm>
            <a:off x="947738" y="836613"/>
            <a:ext cx="9472971" cy="716142"/>
          </a:xfrm>
          <a:prstGeom prst="rect">
            <a:avLst/>
          </a:prstGeom>
        </p:spPr>
        <p:txBody>
          <a:bodyPr vert="horz" lIns="91440" tIns="108000" rIns="91440" bIns="45720" rtlCol="0" anchor="t">
            <a:noAutofit/>
          </a:bodyPr>
          <a:lstStyle/>
          <a:p>
            <a:r>
              <a:rPr lang="en-US" noProof="0"/>
              <a:t>Click to edit Master title style</a:t>
            </a:r>
            <a:endParaRPr lang="en-GB" noProof="0"/>
          </a:p>
        </p:txBody>
      </p:sp>
      <p:sp>
        <p:nvSpPr>
          <p:cNvPr id="8" name="Platshållare för innehåll 7">
            <a:extLst>
              <a:ext uri="{FF2B5EF4-FFF2-40B4-BE49-F238E27FC236}">
                <a16:creationId xmlns:a16="http://schemas.microsoft.com/office/drawing/2014/main" id="{49F71313-69F3-3473-0FB7-308AC801C51B}"/>
              </a:ext>
            </a:extLst>
          </p:cNvPr>
          <p:cNvSpPr>
            <a:spLocks noGrp="1"/>
          </p:cNvSpPr>
          <p:nvPr>
            <p:ph sz="quarter" idx="13"/>
          </p:nvPr>
        </p:nvSpPr>
        <p:spPr>
          <a:xfrm>
            <a:off x="947738" y="1776413"/>
            <a:ext cx="9472971" cy="4244974"/>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26344195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Jämförelse">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7" name="Platshållare för innehåll 6">
            <a:extLst>
              <a:ext uri="{FF2B5EF4-FFF2-40B4-BE49-F238E27FC236}">
                <a16:creationId xmlns:a16="http://schemas.microsoft.com/office/drawing/2014/main" id="{BA1374A7-E0B7-54FC-E679-6FEEF0E72FA1}"/>
              </a:ext>
            </a:extLst>
          </p:cNvPr>
          <p:cNvSpPr>
            <a:spLocks noGrp="1"/>
          </p:cNvSpPr>
          <p:nvPr>
            <p:ph sz="quarter" idx="19"/>
          </p:nvPr>
        </p:nvSpPr>
        <p:spPr>
          <a:xfrm>
            <a:off x="947738" y="2024063"/>
            <a:ext cx="4262617" cy="37639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9" name="Platshållare för innehåll 6">
            <a:extLst>
              <a:ext uri="{FF2B5EF4-FFF2-40B4-BE49-F238E27FC236}">
                <a16:creationId xmlns:a16="http://schemas.microsoft.com/office/drawing/2014/main" id="{B41E123B-B2EB-E3F8-6438-FA8E1D383E07}"/>
              </a:ext>
            </a:extLst>
          </p:cNvPr>
          <p:cNvSpPr>
            <a:spLocks noGrp="1"/>
          </p:cNvSpPr>
          <p:nvPr>
            <p:ph sz="quarter" idx="20"/>
          </p:nvPr>
        </p:nvSpPr>
        <p:spPr>
          <a:xfrm>
            <a:off x="5519738" y="2024063"/>
            <a:ext cx="4262617" cy="37639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12" name="Platshållare för rubrik 1">
            <a:extLst>
              <a:ext uri="{FF2B5EF4-FFF2-40B4-BE49-F238E27FC236}">
                <a16:creationId xmlns:a16="http://schemas.microsoft.com/office/drawing/2014/main" id="{939A7C66-E96C-ED31-2BDE-4005A0E8618E}"/>
              </a:ext>
            </a:extLst>
          </p:cNvPr>
          <p:cNvSpPr>
            <a:spLocks noGrp="1"/>
          </p:cNvSpPr>
          <p:nvPr>
            <p:ph type="title"/>
          </p:nvPr>
        </p:nvSpPr>
        <p:spPr>
          <a:xfrm>
            <a:off x="947738" y="836612"/>
            <a:ext cx="4262617" cy="1052573"/>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23" name="Platshållare för text 22">
            <a:extLst>
              <a:ext uri="{FF2B5EF4-FFF2-40B4-BE49-F238E27FC236}">
                <a16:creationId xmlns:a16="http://schemas.microsoft.com/office/drawing/2014/main" id="{FAE689B1-F36C-71C2-F115-C9B65A0A00CE}"/>
              </a:ext>
            </a:extLst>
          </p:cNvPr>
          <p:cNvSpPr>
            <a:spLocks noGrp="1"/>
          </p:cNvSpPr>
          <p:nvPr>
            <p:ph type="body" sz="quarter" idx="21"/>
          </p:nvPr>
        </p:nvSpPr>
        <p:spPr>
          <a:xfrm>
            <a:off x="5519738" y="905624"/>
            <a:ext cx="4262437" cy="1052512"/>
          </a:xfrm>
        </p:spPr>
        <p:txBody>
          <a:bodyPr/>
          <a:lstStyle>
            <a:lvl1pPr marL="0" indent="0">
              <a:lnSpc>
                <a:spcPts val="3840"/>
              </a:lnSpc>
              <a:spcBef>
                <a:spcPts val="0"/>
              </a:spcBef>
              <a:spcAft>
                <a:spcPts val="0"/>
              </a:spcAft>
              <a:buNone/>
              <a:defRPr sz="3200" baseline="0">
                <a:solidFill>
                  <a:schemeClr val="tx1"/>
                </a:solidFill>
              </a:defRPr>
            </a:lvl1pPr>
          </a:lstStyle>
          <a:p>
            <a:pPr lvl="0"/>
            <a:r>
              <a:rPr lang="en-GB" noProof="0"/>
              <a:t>Klicka här för att ändra format på bakgrundstexten</a:t>
            </a:r>
          </a:p>
        </p:txBody>
      </p:sp>
    </p:spTree>
    <p:extLst>
      <p:ext uri="{BB962C8B-B14F-4D97-AF65-F5344CB8AC3E}">
        <p14:creationId xmlns:p14="http://schemas.microsoft.com/office/powerpoint/2010/main" val="25938142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guide id="8" orient="horz" pos="52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and 2 images, text">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11" name="Platshållare för bild 10">
            <a:extLst>
              <a:ext uri="{FF2B5EF4-FFF2-40B4-BE49-F238E27FC236}">
                <a16:creationId xmlns:a16="http://schemas.microsoft.com/office/drawing/2014/main" id="{49E648CF-56EA-9980-F69D-2AC8D23AEE07}"/>
              </a:ext>
            </a:extLst>
          </p:cNvPr>
          <p:cNvSpPr>
            <a:spLocks noGrp="1"/>
          </p:cNvSpPr>
          <p:nvPr>
            <p:ph type="pic" sz="quarter" idx="17"/>
          </p:nvPr>
        </p:nvSpPr>
        <p:spPr>
          <a:xfrm>
            <a:off x="6089650" y="2035175"/>
            <a:ext cx="4559300" cy="2973266"/>
          </a:xfrm>
        </p:spPr>
        <p:txBody>
          <a:bodyPr/>
          <a:lstStyle/>
          <a:p>
            <a:r>
              <a:rPr lang="en-GB" noProof="0"/>
              <a:t>Klicka på ikonen för att lägga till en bild</a:t>
            </a:r>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8" y="2024063"/>
            <a:ext cx="4572000" cy="2989262"/>
          </a:xfrm>
        </p:spPr>
        <p:txBody>
          <a:bodyPr/>
          <a:lstStyle/>
          <a:p>
            <a:r>
              <a:rPr lang="en-GB" noProof="0"/>
              <a:t>Klicka på ikonen för att lägga till en bild</a:t>
            </a:r>
          </a:p>
        </p:txBody>
      </p:sp>
      <p:sp>
        <p:nvSpPr>
          <p:cNvPr id="15" name="Platshållare för text 14">
            <a:extLst>
              <a:ext uri="{FF2B5EF4-FFF2-40B4-BE49-F238E27FC236}">
                <a16:creationId xmlns:a16="http://schemas.microsoft.com/office/drawing/2014/main" id="{7EA82616-DB96-A57E-04F3-E904D69359DD}"/>
              </a:ext>
            </a:extLst>
          </p:cNvPr>
          <p:cNvSpPr>
            <a:spLocks noGrp="1"/>
          </p:cNvSpPr>
          <p:nvPr>
            <p:ph type="body" sz="quarter" idx="19"/>
          </p:nvPr>
        </p:nvSpPr>
        <p:spPr>
          <a:xfrm>
            <a:off x="947738" y="5192713"/>
            <a:ext cx="4572000" cy="9064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16" name="Platshållare för text 14">
            <a:extLst>
              <a:ext uri="{FF2B5EF4-FFF2-40B4-BE49-F238E27FC236}">
                <a16:creationId xmlns:a16="http://schemas.microsoft.com/office/drawing/2014/main" id="{09876A58-6661-933D-30BB-FCB61348535C}"/>
              </a:ext>
            </a:extLst>
          </p:cNvPr>
          <p:cNvSpPr>
            <a:spLocks noGrp="1"/>
          </p:cNvSpPr>
          <p:nvPr>
            <p:ph type="body" sz="quarter" idx="20"/>
          </p:nvPr>
        </p:nvSpPr>
        <p:spPr>
          <a:xfrm>
            <a:off x="6089081" y="5192713"/>
            <a:ext cx="4572000" cy="9064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98881777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line and 2 images">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11" name="Platshållare för bild 10">
            <a:extLst>
              <a:ext uri="{FF2B5EF4-FFF2-40B4-BE49-F238E27FC236}">
                <a16:creationId xmlns:a16="http://schemas.microsoft.com/office/drawing/2014/main" id="{49E648CF-56EA-9980-F69D-2AC8D23AEE07}"/>
              </a:ext>
            </a:extLst>
          </p:cNvPr>
          <p:cNvSpPr>
            <a:spLocks noGrp="1"/>
          </p:cNvSpPr>
          <p:nvPr>
            <p:ph type="pic" sz="quarter" idx="17"/>
          </p:nvPr>
        </p:nvSpPr>
        <p:spPr>
          <a:xfrm>
            <a:off x="6089650" y="2035175"/>
            <a:ext cx="4559300" cy="3753150"/>
          </a:xfrm>
        </p:spPr>
        <p:txBody>
          <a:bodyPr/>
          <a:lstStyle/>
          <a:p>
            <a:r>
              <a:rPr lang="en-GB" noProof="0"/>
              <a:t>Klicka på ikonen för att lägga till en bild</a:t>
            </a:r>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8" y="2024063"/>
            <a:ext cx="4572000" cy="3764262"/>
          </a:xfrm>
        </p:spPr>
        <p:txBody>
          <a:bodyPr/>
          <a:lstStyle/>
          <a:p>
            <a:r>
              <a:rPr lang="en-GB" noProof="0"/>
              <a:t>Klicka på ikonen för att lägga till en bild</a:t>
            </a:r>
          </a:p>
        </p:txBody>
      </p:sp>
    </p:spTree>
    <p:extLst>
      <p:ext uri="{BB962C8B-B14F-4D97-AF65-F5344CB8AC3E}">
        <p14:creationId xmlns:p14="http://schemas.microsoft.com/office/powerpoint/2010/main" val="29428853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line and 3 images">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9" y="2024063"/>
            <a:ext cx="2822004" cy="3764262"/>
          </a:xfrm>
        </p:spPr>
        <p:txBody>
          <a:bodyPr/>
          <a:lstStyle/>
          <a:p>
            <a:r>
              <a:rPr lang="en-GB" noProof="0"/>
              <a:t>Klicka på ikonen för att lägga till en bild</a:t>
            </a:r>
          </a:p>
        </p:txBody>
      </p:sp>
      <p:sp>
        <p:nvSpPr>
          <p:cNvPr id="9" name="Platshållare för bild 12">
            <a:extLst>
              <a:ext uri="{FF2B5EF4-FFF2-40B4-BE49-F238E27FC236}">
                <a16:creationId xmlns:a16="http://schemas.microsoft.com/office/drawing/2014/main" id="{A1B32E41-89F9-9ED1-454D-E09D343B8235}"/>
              </a:ext>
            </a:extLst>
          </p:cNvPr>
          <p:cNvSpPr>
            <a:spLocks noGrp="1"/>
          </p:cNvSpPr>
          <p:nvPr>
            <p:ph type="pic" sz="quarter" idx="19"/>
          </p:nvPr>
        </p:nvSpPr>
        <p:spPr>
          <a:xfrm>
            <a:off x="4096380" y="2024063"/>
            <a:ext cx="2822004" cy="3764262"/>
          </a:xfrm>
        </p:spPr>
        <p:txBody>
          <a:bodyPr/>
          <a:lstStyle/>
          <a:p>
            <a:r>
              <a:rPr lang="en-GB" noProof="0"/>
              <a:t>Klicka på ikonen för att lägga till en bild</a:t>
            </a:r>
          </a:p>
        </p:txBody>
      </p:sp>
      <p:sp>
        <p:nvSpPr>
          <p:cNvPr id="10" name="Platshållare för bild 12">
            <a:extLst>
              <a:ext uri="{FF2B5EF4-FFF2-40B4-BE49-F238E27FC236}">
                <a16:creationId xmlns:a16="http://schemas.microsoft.com/office/drawing/2014/main" id="{BC3C8CFC-2399-786C-A053-51FD97723AC6}"/>
              </a:ext>
            </a:extLst>
          </p:cNvPr>
          <p:cNvSpPr>
            <a:spLocks noGrp="1"/>
          </p:cNvSpPr>
          <p:nvPr>
            <p:ph type="pic" sz="quarter" idx="20"/>
          </p:nvPr>
        </p:nvSpPr>
        <p:spPr>
          <a:xfrm>
            <a:off x="7245021" y="2024063"/>
            <a:ext cx="2822004" cy="3764262"/>
          </a:xfrm>
        </p:spPr>
        <p:txBody>
          <a:bodyPr/>
          <a:lstStyle/>
          <a:p>
            <a:r>
              <a:rPr lang="en-GB" noProof="0"/>
              <a:t>Klicka på ikonen för att lägga till en bild</a:t>
            </a:r>
          </a:p>
        </p:txBody>
      </p:sp>
    </p:spTree>
    <p:extLst>
      <p:ext uri="{BB962C8B-B14F-4D97-AF65-F5344CB8AC3E}">
        <p14:creationId xmlns:p14="http://schemas.microsoft.com/office/powerpoint/2010/main" val="24326075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line and 3 images, text">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9" y="1687633"/>
            <a:ext cx="2822004" cy="3325692"/>
          </a:xfrm>
        </p:spPr>
        <p:txBody>
          <a:bodyPr/>
          <a:lstStyle/>
          <a:p>
            <a:r>
              <a:rPr lang="en-GB" noProof="0"/>
              <a:t>Klicka på ikonen för att lägga till en bild</a:t>
            </a:r>
          </a:p>
        </p:txBody>
      </p:sp>
      <p:sp>
        <p:nvSpPr>
          <p:cNvPr id="9" name="Platshållare för bild 12">
            <a:extLst>
              <a:ext uri="{FF2B5EF4-FFF2-40B4-BE49-F238E27FC236}">
                <a16:creationId xmlns:a16="http://schemas.microsoft.com/office/drawing/2014/main" id="{A1B32E41-89F9-9ED1-454D-E09D343B8235}"/>
              </a:ext>
            </a:extLst>
          </p:cNvPr>
          <p:cNvSpPr>
            <a:spLocks noGrp="1"/>
          </p:cNvSpPr>
          <p:nvPr>
            <p:ph type="pic" sz="quarter" idx="19"/>
          </p:nvPr>
        </p:nvSpPr>
        <p:spPr>
          <a:xfrm>
            <a:off x="4096380" y="1687633"/>
            <a:ext cx="2822004" cy="3325692"/>
          </a:xfrm>
        </p:spPr>
        <p:txBody>
          <a:bodyPr/>
          <a:lstStyle/>
          <a:p>
            <a:r>
              <a:rPr lang="en-GB" noProof="0"/>
              <a:t>Klicka på ikonen för att lägga till en bild</a:t>
            </a:r>
          </a:p>
        </p:txBody>
      </p:sp>
      <p:sp>
        <p:nvSpPr>
          <p:cNvPr id="10" name="Platshållare för bild 12">
            <a:extLst>
              <a:ext uri="{FF2B5EF4-FFF2-40B4-BE49-F238E27FC236}">
                <a16:creationId xmlns:a16="http://schemas.microsoft.com/office/drawing/2014/main" id="{BC3C8CFC-2399-786C-A053-51FD97723AC6}"/>
              </a:ext>
            </a:extLst>
          </p:cNvPr>
          <p:cNvSpPr>
            <a:spLocks noGrp="1"/>
          </p:cNvSpPr>
          <p:nvPr>
            <p:ph type="pic" sz="quarter" idx="20"/>
          </p:nvPr>
        </p:nvSpPr>
        <p:spPr>
          <a:xfrm>
            <a:off x="7245021" y="1687633"/>
            <a:ext cx="2822004" cy="3325692"/>
          </a:xfrm>
        </p:spPr>
        <p:txBody>
          <a:bodyPr/>
          <a:lstStyle/>
          <a:p>
            <a:r>
              <a:rPr lang="en-GB" noProof="0"/>
              <a:t>Klicka på ikonen för att lägga till en bild</a:t>
            </a:r>
          </a:p>
        </p:txBody>
      </p:sp>
      <p:sp>
        <p:nvSpPr>
          <p:cNvPr id="2" name="Platshållare för text 14">
            <a:extLst>
              <a:ext uri="{FF2B5EF4-FFF2-40B4-BE49-F238E27FC236}">
                <a16:creationId xmlns:a16="http://schemas.microsoft.com/office/drawing/2014/main" id="{590AE671-F2B6-FABF-A578-926E5EABFF30}"/>
              </a:ext>
            </a:extLst>
          </p:cNvPr>
          <p:cNvSpPr>
            <a:spLocks noGrp="1"/>
          </p:cNvSpPr>
          <p:nvPr>
            <p:ph type="body" sz="quarter" idx="21"/>
          </p:nvPr>
        </p:nvSpPr>
        <p:spPr>
          <a:xfrm>
            <a:off x="947738" y="5192713"/>
            <a:ext cx="2822004" cy="9064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7" name="Platshållare för text 14">
            <a:extLst>
              <a:ext uri="{FF2B5EF4-FFF2-40B4-BE49-F238E27FC236}">
                <a16:creationId xmlns:a16="http://schemas.microsoft.com/office/drawing/2014/main" id="{66BB79A9-07F3-3923-86C2-83C52FDEA60B}"/>
              </a:ext>
            </a:extLst>
          </p:cNvPr>
          <p:cNvSpPr>
            <a:spLocks noGrp="1"/>
          </p:cNvSpPr>
          <p:nvPr>
            <p:ph type="body" sz="quarter" idx="22"/>
          </p:nvPr>
        </p:nvSpPr>
        <p:spPr>
          <a:xfrm>
            <a:off x="4096379" y="5192713"/>
            <a:ext cx="2822004" cy="9064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8" name="Platshållare för text 14">
            <a:extLst>
              <a:ext uri="{FF2B5EF4-FFF2-40B4-BE49-F238E27FC236}">
                <a16:creationId xmlns:a16="http://schemas.microsoft.com/office/drawing/2014/main" id="{3BC5D95A-77B0-95FD-F967-BDB03FDE710D}"/>
              </a:ext>
            </a:extLst>
          </p:cNvPr>
          <p:cNvSpPr>
            <a:spLocks noGrp="1"/>
          </p:cNvSpPr>
          <p:nvPr>
            <p:ph type="body" sz="quarter" idx="23"/>
          </p:nvPr>
        </p:nvSpPr>
        <p:spPr>
          <a:xfrm>
            <a:off x="7245021" y="5192713"/>
            <a:ext cx="2822004" cy="9064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116105262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Logo">
    <p:spTree>
      <p:nvGrpSpPr>
        <p:cNvPr id="1" name=""/>
        <p:cNvGrpSpPr/>
        <p:nvPr/>
      </p:nvGrpSpPr>
      <p:grpSpPr>
        <a:xfrm>
          <a:off x="0" y="0"/>
          <a:ext cx="0" cy="0"/>
          <a:chOff x="0" y="0"/>
          <a:chExt cx="0" cy="0"/>
        </a:xfrm>
      </p:grpSpPr>
      <p:pic>
        <p:nvPicPr>
          <p:cNvPr id="6" name="Bildobjekt 5">
            <a:extLst>
              <a:ext uri="{FF2B5EF4-FFF2-40B4-BE49-F238E27FC236}">
                <a16:creationId xmlns:a16="http://schemas.microsoft.com/office/drawing/2014/main" id="{1BEAE4BB-8616-AD66-D017-A34248E73762}"/>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819006" y="1272750"/>
            <a:ext cx="4556257" cy="4331726"/>
          </a:xfrm>
          <a:prstGeom prst="rect">
            <a:avLst/>
          </a:prstGeom>
        </p:spPr>
      </p:pic>
    </p:spTree>
    <p:extLst>
      <p:ext uri="{BB962C8B-B14F-4D97-AF65-F5344CB8AC3E}">
        <p14:creationId xmlns:p14="http://schemas.microsoft.com/office/powerpoint/2010/main" val="33449592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rgbClr val="BFBFBF"/>
        </a:solidFill>
        <a:effectLst/>
      </p:bgPr>
    </p:bg>
    <p:spTree>
      <p:nvGrpSpPr>
        <p:cNvPr id="1" name=""/>
        <p:cNvGrpSpPr/>
        <p:nvPr/>
      </p:nvGrpSpPr>
      <p:grpSpPr>
        <a:xfrm>
          <a:off x="0" y="0"/>
          <a:ext cx="0" cy="0"/>
          <a:chOff x="0" y="0"/>
          <a:chExt cx="0" cy="0"/>
        </a:xfrm>
      </p:grpSpPr>
      <p:sp>
        <p:nvSpPr>
          <p:cNvPr id="5" name="Rubrik 1">
            <a:extLst>
              <a:ext uri="{FF2B5EF4-FFF2-40B4-BE49-F238E27FC236}">
                <a16:creationId xmlns:a16="http://schemas.microsoft.com/office/drawing/2014/main" id="{B8C1BEF0-CC6B-5D80-AC3F-DCD9982497A0}"/>
              </a:ext>
            </a:extLst>
          </p:cNvPr>
          <p:cNvSpPr>
            <a:spLocks noGrp="1"/>
          </p:cNvSpPr>
          <p:nvPr>
            <p:ph type="ctrTitle" hasCustomPrompt="1"/>
          </p:nvPr>
        </p:nvSpPr>
        <p:spPr>
          <a:xfrm>
            <a:off x="1695853" y="3571875"/>
            <a:ext cx="8798701" cy="1654175"/>
          </a:xfrm>
        </p:spPr>
        <p:txBody>
          <a:bodyPr anchor="ctr">
            <a:noAutofit/>
          </a:bodyPr>
          <a:lstStyle>
            <a:lvl1pPr algn="ctr">
              <a:defRPr sz="4800">
                <a:solidFill>
                  <a:schemeClr val="bg1"/>
                </a:solidFill>
              </a:defRPr>
            </a:lvl1pPr>
          </a:lstStyle>
          <a:p>
            <a:r>
              <a:rPr lang="en-GB" noProof="0"/>
              <a:t>Presentation title</a:t>
            </a:r>
          </a:p>
        </p:txBody>
      </p:sp>
      <p:sp>
        <p:nvSpPr>
          <p:cNvPr id="6" name="Underrubrik 2">
            <a:extLst>
              <a:ext uri="{FF2B5EF4-FFF2-40B4-BE49-F238E27FC236}">
                <a16:creationId xmlns:a16="http://schemas.microsoft.com/office/drawing/2014/main" id="{C3841BD3-5439-F0D1-9827-775AB47EAB5C}"/>
              </a:ext>
            </a:extLst>
          </p:cNvPr>
          <p:cNvSpPr>
            <a:spLocks noGrp="1"/>
          </p:cNvSpPr>
          <p:nvPr>
            <p:ph type="subTitle" idx="1" hasCustomPrompt="1"/>
          </p:nvPr>
        </p:nvSpPr>
        <p:spPr>
          <a:xfrm>
            <a:off x="2132013" y="5388994"/>
            <a:ext cx="7926387" cy="461962"/>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a:t>Subtitle here</a:t>
            </a:r>
          </a:p>
        </p:txBody>
      </p:sp>
      <p:pic>
        <p:nvPicPr>
          <p:cNvPr id="3" name="Bildobjekt 2">
            <a:extLst>
              <a:ext uri="{FF2B5EF4-FFF2-40B4-BE49-F238E27FC236}">
                <a16:creationId xmlns:a16="http://schemas.microsoft.com/office/drawing/2014/main" id="{770144CE-F533-5220-A14A-4B8EE3684C9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225244" y="1007044"/>
            <a:ext cx="1739917" cy="1654175"/>
          </a:xfrm>
          <a:prstGeom prst="rect">
            <a:avLst/>
          </a:prstGeom>
        </p:spPr>
      </p:pic>
    </p:spTree>
    <p:extLst>
      <p:ext uri="{BB962C8B-B14F-4D97-AF65-F5344CB8AC3E}">
        <p14:creationId xmlns:p14="http://schemas.microsoft.com/office/powerpoint/2010/main" val="91058645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line and content">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00ADBFD3-494F-0006-CF49-3526BB979BEE}"/>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E609E1BD-AA5D-00B1-E039-47660A7F4059}"/>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94A18E1F-D479-AB8E-0971-6711BBC8DC22}"/>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7A283842-21B2-F132-5C80-A0C11430002D}"/>
              </a:ext>
            </a:extLst>
          </p:cNvPr>
          <p:cNvSpPr>
            <a:spLocks noGrp="1"/>
          </p:cNvSpPr>
          <p:nvPr>
            <p:ph type="title"/>
          </p:nvPr>
        </p:nvSpPr>
        <p:spPr>
          <a:xfrm>
            <a:off x="947738" y="836613"/>
            <a:ext cx="9472971" cy="716142"/>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8" name="Platshållare för innehåll 7">
            <a:extLst>
              <a:ext uri="{FF2B5EF4-FFF2-40B4-BE49-F238E27FC236}">
                <a16:creationId xmlns:a16="http://schemas.microsoft.com/office/drawing/2014/main" id="{49F71313-69F3-3473-0FB7-308AC801C51B}"/>
              </a:ext>
            </a:extLst>
          </p:cNvPr>
          <p:cNvSpPr>
            <a:spLocks noGrp="1"/>
          </p:cNvSpPr>
          <p:nvPr>
            <p:ph sz="quarter" idx="13"/>
          </p:nvPr>
        </p:nvSpPr>
        <p:spPr>
          <a:xfrm>
            <a:off x="947738" y="1776413"/>
            <a:ext cx="9472971" cy="4244974"/>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116684518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CC32F3E5-D4FB-6CAF-7271-81A8E70744CD}"/>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6E6D920F-9B89-6CE6-44CC-CA866A2473CF}"/>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FF1D8D47-4CF2-999B-CC89-CCC79A3C52B2}"/>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8" name="Platshållare för bild 2">
            <a:extLst>
              <a:ext uri="{FF2B5EF4-FFF2-40B4-BE49-F238E27FC236}">
                <a16:creationId xmlns:a16="http://schemas.microsoft.com/office/drawing/2014/main" id="{82EBE0E1-BE11-020E-84EC-67233813B7CE}"/>
              </a:ext>
            </a:extLst>
          </p:cNvPr>
          <p:cNvSpPr>
            <a:spLocks noGrp="1"/>
          </p:cNvSpPr>
          <p:nvPr>
            <p:ph type="pic" sz="quarter" idx="13" hasCustomPrompt="1"/>
          </p:nvPr>
        </p:nvSpPr>
        <p:spPr>
          <a:xfrm>
            <a:off x="-795" y="0"/>
            <a:ext cx="6096000" cy="6858000"/>
          </a:xfrm>
        </p:spPr>
        <p:txBody>
          <a:bodyPr bIns="1044000" anchor="ctr"/>
          <a:lstStyle>
            <a:lvl1pPr marL="0" indent="0" algn="ctr">
              <a:buNone/>
              <a:defRPr/>
            </a:lvl1pPr>
          </a:lstStyle>
          <a:p>
            <a:r>
              <a:rPr lang="en-GB" noProof="0"/>
              <a:t>Click on the icon or </a:t>
            </a:r>
            <a:br>
              <a:rPr lang="en-GB" noProof="0"/>
            </a:br>
            <a:r>
              <a:rPr lang="en-GB" noProof="0"/>
              <a:t>drag and drop to insert an image</a:t>
            </a:r>
          </a:p>
        </p:txBody>
      </p:sp>
      <p:sp>
        <p:nvSpPr>
          <p:cNvPr id="17" name="Platshållare för rubrik 1">
            <a:extLst>
              <a:ext uri="{FF2B5EF4-FFF2-40B4-BE49-F238E27FC236}">
                <a16:creationId xmlns:a16="http://schemas.microsoft.com/office/drawing/2014/main" id="{31F0A250-9FA8-F7E1-916A-3CC75EC2F36D}"/>
              </a:ext>
            </a:extLst>
          </p:cNvPr>
          <p:cNvSpPr>
            <a:spLocks noGrp="1"/>
          </p:cNvSpPr>
          <p:nvPr>
            <p:ph type="title"/>
          </p:nvPr>
        </p:nvSpPr>
        <p:spPr>
          <a:xfrm>
            <a:off x="6743700" y="836613"/>
            <a:ext cx="4114800" cy="1459243"/>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21" name="Platshållare för text 9">
            <a:extLst>
              <a:ext uri="{FF2B5EF4-FFF2-40B4-BE49-F238E27FC236}">
                <a16:creationId xmlns:a16="http://schemas.microsoft.com/office/drawing/2014/main" id="{B292B661-7CCD-4000-08D7-733BB70F4D9D}"/>
              </a:ext>
            </a:extLst>
          </p:cNvPr>
          <p:cNvSpPr>
            <a:spLocks noGrp="1"/>
          </p:cNvSpPr>
          <p:nvPr>
            <p:ph type="body" sz="quarter" idx="14"/>
          </p:nvPr>
        </p:nvSpPr>
        <p:spPr>
          <a:xfrm>
            <a:off x="6743700" y="2024063"/>
            <a:ext cx="4114800" cy="1910751"/>
          </a:xfrm>
        </p:spPr>
        <p:txBody>
          <a:bodyPr/>
          <a:lstStyle>
            <a:lvl1pPr marL="0" indent="0">
              <a:lnSpc>
                <a:spcPts val="2120"/>
              </a:lnSpc>
              <a:spcBef>
                <a:spcPts val="300"/>
              </a:spcBef>
              <a:buFontTx/>
              <a:buNone/>
              <a:defRPr sz="1600" baseline="0">
                <a:solidFill>
                  <a:schemeClr val="tx1">
                    <a:lumMod val="65000"/>
                    <a:lumOff val="35000"/>
                  </a:schemeClr>
                </a:solidFill>
              </a:defRPr>
            </a:lvl1pPr>
            <a:lvl2pPr marL="457200" indent="0">
              <a:buFontTx/>
              <a:buNone/>
              <a:defRPr sz="1400" baseline="0">
                <a:solidFill>
                  <a:schemeClr val="tx1">
                    <a:lumMod val="65000"/>
                    <a:lumOff val="35000"/>
                  </a:schemeClr>
                </a:solidFill>
              </a:defRPr>
            </a:lvl2pPr>
            <a:lvl3pPr marL="914400" indent="0">
              <a:buFontTx/>
              <a:buNone/>
              <a:defRPr sz="1200" baseline="0">
                <a:solidFill>
                  <a:schemeClr val="tx1">
                    <a:lumMod val="65000"/>
                    <a:lumOff val="35000"/>
                  </a:schemeClr>
                </a:solidFill>
              </a:defRPr>
            </a:lvl3pPr>
            <a:lvl4pPr marL="1371600" indent="0">
              <a:buFontTx/>
              <a:buNone/>
              <a:defRPr sz="1000" baseline="0">
                <a:solidFill>
                  <a:schemeClr val="tx1">
                    <a:lumMod val="65000"/>
                    <a:lumOff val="35000"/>
                  </a:schemeClr>
                </a:solidFill>
              </a:defRPr>
            </a:lvl4pPr>
            <a:lvl5pPr marL="1828800" indent="0">
              <a:buFontTx/>
              <a:buNone/>
              <a:defRPr sz="1000" baseline="0">
                <a:solidFill>
                  <a:schemeClr val="tx1">
                    <a:lumMod val="65000"/>
                    <a:lumOff val="35000"/>
                  </a:schemeClr>
                </a:solidFill>
              </a:defRPr>
            </a:lvl5p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1658302844"/>
      </p:ext>
    </p:extLst>
  </p:cSld>
  <p:clrMapOvr>
    <a:masterClrMapping/>
  </p:clrMapOvr>
  <p:extLst>
    <p:ext uri="{DCECCB84-F9BA-43D5-87BE-67443E8EF086}">
      <p15:sldGuideLst xmlns:p15="http://schemas.microsoft.com/office/powerpoint/2012/main">
        <p15:guide id="1" orient="horz" pos="1275">
          <p15:clr>
            <a:srgbClr val="FBAE40"/>
          </p15:clr>
        </p15:guide>
        <p15:guide id="2" pos="3840">
          <p15:clr>
            <a:srgbClr val="FBAE40"/>
          </p15:clr>
        </p15:guide>
        <p15:guide id="3" orient="horz" pos="527">
          <p15:clr>
            <a:srgbClr val="FBAE40"/>
          </p15:clr>
        </p15:guide>
        <p15:guide id="4" pos="4248">
          <p15:clr>
            <a:srgbClr val="FBAE40"/>
          </p15:clr>
        </p15:guide>
        <p15:guide id="5" pos="6834">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image ">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D40FDF65-DDD5-E90D-E5DB-B558EDECD8E0}"/>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8BC36520-22BB-EFA2-853F-F3E7342A23D2}"/>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9A6DF841-EA31-7BF4-9684-209279B6DCF2}"/>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bild 2">
            <a:extLst>
              <a:ext uri="{FF2B5EF4-FFF2-40B4-BE49-F238E27FC236}">
                <a16:creationId xmlns:a16="http://schemas.microsoft.com/office/drawing/2014/main" id="{3038389D-D197-86D6-9D3E-5A61199E6874}"/>
              </a:ext>
            </a:extLst>
          </p:cNvPr>
          <p:cNvSpPr>
            <a:spLocks noGrp="1"/>
          </p:cNvSpPr>
          <p:nvPr>
            <p:ph type="pic" sz="quarter" idx="13" hasCustomPrompt="1"/>
          </p:nvPr>
        </p:nvSpPr>
        <p:spPr>
          <a:xfrm>
            <a:off x="-795" y="0"/>
            <a:ext cx="6096000" cy="6858000"/>
          </a:xfrm>
        </p:spPr>
        <p:txBody>
          <a:bodyPr bIns="1044000" anchor="ctr"/>
          <a:lstStyle>
            <a:lvl1pPr marL="0" indent="0" algn="ctr">
              <a:buNone/>
              <a:defRPr/>
            </a:lvl1pPr>
          </a:lstStyle>
          <a:p>
            <a:r>
              <a:rPr lang="en-GB" noProof="0"/>
              <a:t>Click on the icon or </a:t>
            </a:r>
            <a:br>
              <a:rPr lang="en-GB" noProof="0"/>
            </a:br>
            <a:r>
              <a:rPr lang="en-GB" noProof="0"/>
              <a:t>drag and drop to insert an image</a:t>
            </a:r>
          </a:p>
        </p:txBody>
      </p:sp>
      <p:sp>
        <p:nvSpPr>
          <p:cNvPr id="7" name="Platshållare för rubrik 1">
            <a:extLst>
              <a:ext uri="{FF2B5EF4-FFF2-40B4-BE49-F238E27FC236}">
                <a16:creationId xmlns:a16="http://schemas.microsoft.com/office/drawing/2014/main" id="{72E0C1A0-A9BD-243C-0ED6-127A99F43D70}"/>
              </a:ext>
            </a:extLst>
          </p:cNvPr>
          <p:cNvSpPr>
            <a:spLocks noGrp="1"/>
          </p:cNvSpPr>
          <p:nvPr>
            <p:ph type="title"/>
          </p:nvPr>
        </p:nvSpPr>
        <p:spPr>
          <a:xfrm>
            <a:off x="6743700" y="1844674"/>
            <a:ext cx="4114800" cy="1459243"/>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8" name="Platshållare för text 9">
            <a:extLst>
              <a:ext uri="{FF2B5EF4-FFF2-40B4-BE49-F238E27FC236}">
                <a16:creationId xmlns:a16="http://schemas.microsoft.com/office/drawing/2014/main" id="{6A8C23D9-7BD3-7E9D-6E90-B458B8D27045}"/>
              </a:ext>
            </a:extLst>
          </p:cNvPr>
          <p:cNvSpPr>
            <a:spLocks noGrp="1"/>
          </p:cNvSpPr>
          <p:nvPr>
            <p:ph type="body" sz="quarter" idx="14"/>
          </p:nvPr>
        </p:nvSpPr>
        <p:spPr>
          <a:xfrm>
            <a:off x="6743700" y="3429000"/>
            <a:ext cx="4114800" cy="1910751"/>
          </a:xfrm>
        </p:spPr>
        <p:txBody>
          <a:bodyPr/>
          <a:lstStyle>
            <a:lvl1pPr marL="0" indent="0">
              <a:lnSpc>
                <a:spcPts val="2360"/>
              </a:lnSpc>
              <a:spcBef>
                <a:spcPts val="0"/>
              </a:spcBef>
              <a:buFontTx/>
              <a:buNone/>
              <a:defRPr sz="1800" baseline="0">
                <a:solidFill>
                  <a:schemeClr val="tx1">
                    <a:lumMod val="65000"/>
                    <a:lumOff val="35000"/>
                  </a:schemeClr>
                </a:solidFill>
              </a:defRPr>
            </a:lvl1pPr>
            <a:lvl2pPr marL="457200" indent="0">
              <a:buFontTx/>
              <a:buNone/>
              <a:defRPr sz="1400" baseline="0">
                <a:solidFill>
                  <a:schemeClr val="tx1">
                    <a:lumMod val="65000"/>
                    <a:lumOff val="35000"/>
                  </a:schemeClr>
                </a:solidFill>
              </a:defRPr>
            </a:lvl2pPr>
            <a:lvl3pPr marL="914400" indent="0">
              <a:buFontTx/>
              <a:buNone/>
              <a:defRPr sz="1200" baseline="0">
                <a:solidFill>
                  <a:schemeClr val="tx1">
                    <a:lumMod val="65000"/>
                    <a:lumOff val="35000"/>
                  </a:schemeClr>
                </a:solidFill>
              </a:defRPr>
            </a:lvl3pPr>
            <a:lvl4pPr marL="1371600" indent="0">
              <a:buFontTx/>
              <a:buNone/>
              <a:defRPr sz="1000" baseline="0">
                <a:solidFill>
                  <a:schemeClr val="tx1">
                    <a:lumMod val="65000"/>
                    <a:lumOff val="35000"/>
                  </a:schemeClr>
                </a:solidFill>
              </a:defRPr>
            </a:lvl4pPr>
            <a:lvl5pPr marL="1828800" indent="0">
              <a:buFontTx/>
              <a:buNone/>
              <a:defRPr sz="1000" baseline="0">
                <a:solidFill>
                  <a:schemeClr val="tx1">
                    <a:lumMod val="65000"/>
                    <a:lumOff val="35000"/>
                  </a:schemeClr>
                </a:solidFill>
              </a:defRPr>
            </a:lvl5p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176720011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1865"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CC32F3E5-D4FB-6CAF-7271-81A8E70744CD}"/>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6E6D920F-9B89-6CE6-44CC-CA866A2473CF}"/>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FF1D8D47-4CF2-999B-CC89-CCC79A3C52B2}"/>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8" name="Platshållare för bild 2">
            <a:extLst>
              <a:ext uri="{FF2B5EF4-FFF2-40B4-BE49-F238E27FC236}">
                <a16:creationId xmlns:a16="http://schemas.microsoft.com/office/drawing/2014/main" id="{82EBE0E1-BE11-020E-84EC-67233813B7CE}"/>
              </a:ext>
            </a:extLst>
          </p:cNvPr>
          <p:cNvSpPr>
            <a:spLocks noGrp="1"/>
          </p:cNvSpPr>
          <p:nvPr>
            <p:ph type="pic" sz="quarter" idx="13" hasCustomPrompt="1"/>
          </p:nvPr>
        </p:nvSpPr>
        <p:spPr>
          <a:xfrm>
            <a:off x="-795" y="0"/>
            <a:ext cx="6096000" cy="6858000"/>
          </a:xfrm>
        </p:spPr>
        <p:txBody>
          <a:bodyPr bIns="1044000" anchor="ctr"/>
          <a:lstStyle>
            <a:lvl1pPr marL="0" indent="0" algn="ctr">
              <a:buNone/>
              <a:defRPr/>
            </a:lvl1pPr>
          </a:lstStyle>
          <a:p>
            <a:r>
              <a:rPr lang="en-GB" noProof="0"/>
              <a:t>Click on the icon or </a:t>
            </a:r>
            <a:br>
              <a:rPr lang="en-GB" noProof="0"/>
            </a:br>
            <a:r>
              <a:rPr lang="en-GB" noProof="0"/>
              <a:t>drag and drop to insert an image</a:t>
            </a:r>
          </a:p>
        </p:txBody>
      </p:sp>
      <p:sp>
        <p:nvSpPr>
          <p:cNvPr id="17" name="Platshållare för rubrik 1">
            <a:extLst>
              <a:ext uri="{FF2B5EF4-FFF2-40B4-BE49-F238E27FC236}">
                <a16:creationId xmlns:a16="http://schemas.microsoft.com/office/drawing/2014/main" id="{31F0A250-9FA8-F7E1-916A-3CC75EC2F36D}"/>
              </a:ext>
            </a:extLst>
          </p:cNvPr>
          <p:cNvSpPr>
            <a:spLocks noGrp="1"/>
          </p:cNvSpPr>
          <p:nvPr>
            <p:ph type="title"/>
          </p:nvPr>
        </p:nvSpPr>
        <p:spPr>
          <a:xfrm>
            <a:off x="6743700" y="836613"/>
            <a:ext cx="4114800" cy="1459243"/>
          </a:xfrm>
          <a:prstGeom prst="rect">
            <a:avLst/>
          </a:prstGeom>
        </p:spPr>
        <p:txBody>
          <a:bodyPr vert="horz" lIns="91440" tIns="108000" rIns="91440" bIns="45720" rtlCol="0" anchor="t">
            <a:noAutofit/>
          </a:bodyPr>
          <a:lstStyle/>
          <a:p>
            <a:r>
              <a:rPr lang="en-US" noProof="0"/>
              <a:t>Click to edit Master title style</a:t>
            </a:r>
            <a:endParaRPr lang="en-GB" noProof="0"/>
          </a:p>
        </p:txBody>
      </p:sp>
      <p:sp>
        <p:nvSpPr>
          <p:cNvPr id="21" name="Platshållare för text 9">
            <a:extLst>
              <a:ext uri="{FF2B5EF4-FFF2-40B4-BE49-F238E27FC236}">
                <a16:creationId xmlns:a16="http://schemas.microsoft.com/office/drawing/2014/main" id="{B292B661-7CCD-4000-08D7-733BB70F4D9D}"/>
              </a:ext>
            </a:extLst>
          </p:cNvPr>
          <p:cNvSpPr>
            <a:spLocks noGrp="1"/>
          </p:cNvSpPr>
          <p:nvPr>
            <p:ph type="body" sz="quarter" idx="14"/>
          </p:nvPr>
        </p:nvSpPr>
        <p:spPr>
          <a:xfrm>
            <a:off x="6743700" y="2024063"/>
            <a:ext cx="4114800" cy="1910751"/>
          </a:xfrm>
        </p:spPr>
        <p:txBody>
          <a:bodyPr/>
          <a:lstStyle>
            <a:lvl1pPr marL="0" indent="0">
              <a:lnSpc>
                <a:spcPts val="2120"/>
              </a:lnSpc>
              <a:spcBef>
                <a:spcPts val="300"/>
              </a:spcBef>
              <a:buFontTx/>
              <a:buNone/>
              <a:defRPr sz="1600" baseline="0">
                <a:solidFill>
                  <a:schemeClr val="tx1">
                    <a:lumMod val="65000"/>
                    <a:lumOff val="35000"/>
                  </a:schemeClr>
                </a:solidFill>
              </a:defRPr>
            </a:lvl1pPr>
            <a:lvl2pPr marL="457200" indent="0">
              <a:buFontTx/>
              <a:buNone/>
              <a:defRPr sz="1400" baseline="0">
                <a:solidFill>
                  <a:schemeClr val="tx1">
                    <a:lumMod val="65000"/>
                    <a:lumOff val="35000"/>
                  </a:schemeClr>
                </a:solidFill>
              </a:defRPr>
            </a:lvl2pPr>
            <a:lvl3pPr marL="914400" indent="0">
              <a:buFontTx/>
              <a:buNone/>
              <a:defRPr sz="1200" baseline="0">
                <a:solidFill>
                  <a:schemeClr val="tx1">
                    <a:lumMod val="65000"/>
                    <a:lumOff val="35000"/>
                  </a:schemeClr>
                </a:solidFill>
              </a:defRPr>
            </a:lvl3pPr>
            <a:lvl4pPr marL="1371600" indent="0">
              <a:buFontTx/>
              <a:buNone/>
              <a:defRPr sz="1000" baseline="0">
                <a:solidFill>
                  <a:schemeClr val="tx1">
                    <a:lumMod val="65000"/>
                    <a:lumOff val="35000"/>
                  </a:schemeClr>
                </a:solidFill>
              </a:defRPr>
            </a:lvl4pPr>
            <a:lvl5pPr marL="1828800" indent="0">
              <a:buFontTx/>
              <a:buNone/>
              <a:defRPr sz="1000" baseline="0">
                <a:solidFill>
                  <a:schemeClr val="tx1">
                    <a:lumMod val="65000"/>
                    <a:lumOff val="3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212190791"/>
      </p:ext>
    </p:extLst>
  </p:cSld>
  <p:clrMapOvr>
    <a:masterClrMapping/>
  </p:clrMapOvr>
  <p:extLst>
    <p:ext uri="{DCECCB84-F9BA-43D5-87BE-67443E8EF086}">
      <p15:sldGuideLst xmlns:p15="http://schemas.microsoft.com/office/powerpoint/2012/main">
        <p15:guide id="1" orient="horz" pos="1275">
          <p15:clr>
            <a:srgbClr val="FBAE40"/>
          </p15:clr>
        </p15:guide>
        <p15:guide id="2" pos="3840">
          <p15:clr>
            <a:srgbClr val="FBAE40"/>
          </p15:clr>
        </p15:guide>
        <p15:guide id="3" orient="horz" pos="527">
          <p15:clr>
            <a:srgbClr val="FBAE40"/>
          </p15:clr>
        </p15:guide>
        <p15:guide id="4" pos="4248">
          <p15:clr>
            <a:srgbClr val="FBAE40"/>
          </p15:clr>
        </p15:guide>
        <p15:guide id="5" pos="6834">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parts">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83462A3D-BC6E-33F6-D482-0EDC48C6DC9E}"/>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CB664D28-D961-D1F2-AC74-C753E5DCB3D4}"/>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FA6E489E-66C8-8766-0520-C9DA822D5EAB}"/>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12" name="Platshållare för rubrik 1">
            <a:extLst>
              <a:ext uri="{FF2B5EF4-FFF2-40B4-BE49-F238E27FC236}">
                <a16:creationId xmlns:a16="http://schemas.microsoft.com/office/drawing/2014/main" id="{1DFB9773-1D7F-F3B3-C706-28A8C2D92E34}"/>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14" name="Platshållare för innehåll 13">
            <a:extLst>
              <a:ext uri="{FF2B5EF4-FFF2-40B4-BE49-F238E27FC236}">
                <a16:creationId xmlns:a16="http://schemas.microsoft.com/office/drawing/2014/main" id="{67484F84-26D1-126E-3D9A-EE9938F14D35}"/>
              </a:ext>
            </a:extLst>
          </p:cNvPr>
          <p:cNvSpPr>
            <a:spLocks noGrp="1"/>
          </p:cNvSpPr>
          <p:nvPr>
            <p:ph sz="quarter" idx="15"/>
          </p:nvPr>
        </p:nvSpPr>
        <p:spPr>
          <a:xfrm>
            <a:off x="947738" y="2528888"/>
            <a:ext cx="4559300" cy="2577950"/>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15" name="Platshållare för innehåll 13">
            <a:extLst>
              <a:ext uri="{FF2B5EF4-FFF2-40B4-BE49-F238E27FC236}">
                <a16:creationId xmlns:a16="http://schemas.microsoft.com/office/drawing/2014/main" id="{BF275934-BA93-B26D-2430-57E339605908}"/>
              </a:ext>
            </a:extLst>
          </p:cNvPr>
          <p:cNvSpPr>
            <a:spLocks noGrp="1"/>
          </p:cNvSpPr>
          <p:nvPr>
            <p:ph sz="quarter" idx="16"/>
          </p:nvPr>
        </p:nvSpPr>
        <p:spPr>
          <a:xfrm>
            <a:off x="6089081" y="2528888"/>
            <a:ext cx="4559300" cy="2577950"/>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31455546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orient="horz" pos="527">
          <p15:clr>
            <a:srgbClr val="FBAE40"/>
          </p15:clr>
        </p15:guide>
        <p15:guide id="5" orient="horz" pos="159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Jämförelse">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7" name="Platshållare för innehåll 6">
            <a:extLst>
              <a:ext uri="{FF2B5EF4-FFF2-40B4-BE49-F238E27FC236}">
                <a16:creationId xmlns:a16="http://schemas.microsoft.com/office/drawing/2014/main" id="{BA1374A7-E0B7-54FC-E679-6FEEF0E72FA1}"/>
              </a:ext>
            </a:extLst>
          </p:cNvPr>
          <p:cNvSpPr>
            <a:spLocks noGrp="1"/>
          </p:cNvSpPr>
          <p:nvPr>
            <p:ph sz="quarter" idx="19"/>
          </p:nvPr>
        </p:nvSpPr>
        <p:spPr>
          <a:xfrm>
            <a:off x="947738" y="2024063"/>
            <a:ext cx="4262617" cy="37639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9" name="Platshållare för innehåll 6">
            <a:extLst>
              <a:ext uri="{FF2B5EF4-FFF2-40B4-BE49-F238E27FC236}">
                <a16:creationId xmlns:a16="http://schemas.microsoft.com/office/drawing/2014/main" id="{B41E123B-B2EB-E3F8-6438-FA8E1D383E07}"/>
              </a:ext>
            </a:extLst>
          </p:cNvPr>
          <p:cNvSpPr>
            <a:spLocks noGrp="1"/>
          </p:cNvSpPr>
          <p:nvPr>
            <p:ph sz="quarter" idx="20"/>
          </p:nvPr>
        </p:nvSpPr>
        <p:spPr>
          <a:xfrm>
            <a:off x="5519738" y="2024063"/>
            <a:ext cx="4262617" cy="37639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12" name="Platshållare för rubrik 1">
            <a:extLst>
              <a:ext uri="{FF2B5EF4-FFF2-40B4-BE49-F238E27FC236}">
                <a16:creationId xmlns:a16="http://schemas.microsoft.com/office/drawing/2014/main" id="{939A7C66-E96C-ED31-2BDE-4005A0E8618E}"/>
              </a:ext>
            </a:extLst>
          </p:cNvPr>
          <p:cNvSpPr>
            <a:spLocks noGrp="1"/>
          </p:cNvSpPr>
          <p:nvPr>
            <p:ph type="title"/>
          </p:nvPr>
        </p:nvSpPr>
        <p:spPr>
          <a:xfrm>
            <a:off x="947738" y="836612"/>
            <a:ext cx="4262617" cy="1052573"/>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23" name="Platshållare för text 22">
            <a:extLst>
              <a:ext uri="{FF2B5EF4-FFF2-40B4-BE49-F238E27FC236}">
                <a16:creationId xmlns:a16="http://schemas.microsoft.com/office/drawing/2014/main" id="{FAE689B1-F36C-71C2-F115-C9B65A0A00CE}"/>
              </a:ext>
            </a:extLst>
          </p:cNvPr>
          <p:cNvSpPr>
            <a:spLocks noGrp="1"/>
          </p:cNvSpPr>
          <p:nvPr>
            <p:ph type="body" sz="quarter" idx="21"/>
          </p:nvPr>
        </p:nvSpPr>
        <p:spPr>
          <a:xfrm>
            <a:off x="5519738" y="905624"/>
            <a:ext cx="4262437" cy="1052512"/>
          </a:xfrm>
        </p:spPr>
        <p:txBody>
          <a:bodyPr/>
          <a:lstStyle>
            <a:lvl1pPr marL="0" indent="0">
              <a:lnSpc>
                <a:spcPts val="3840"/>
              </a:lnSpc>
              <a:spcBef>
                <a:spcPts val="0"/>
              </a:spcBef>
              <a:spcAft>
                <a:spcPts val="0"/>
              </a:spcAft>
              <a:buNone/>
              <a:defRPr sz="3200" baseline="0">
                <a:solidFill>
                  <a:schemeClr val="tx1"/>
                </a:solidFill>
              </a:defRPr>
            </a:lvl1pPr>
          </a:lstStyle>
          <a:p>
            <a:pPr lvl="0"/>
            <a:r>
              <a:rPr lang="en-GB" noProof="0"/>
              <a:t>Klicka här för att ändra format på bakgrundstexten</a:t>
            </a:r>
          </a:p>
        </p:txBody>
      </p:sp>
    </p:spTree>
    <p:extLst>
      <p:ext uri="{BB962C8B-B14F-4D97-AF65-F5344CB8AC3E}">
        <p14:creationId xmlns:p14="http://schemas.microsoft.com/office/powerpoint/2010/main" val="184896160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guide id="8" orient="horz" pos="52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line and 2 images, text">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11" name="Platshållare för bild 10">
            <a:extLst>
              <a:ext uri="{FF2B5EF4-FFF2-40B4-BE49-F238E27FC236}">
                <a16:creationId xmlns:a16="http://schemas.microsoft.com/office/drawing/2014/main" id="{49E648CF-56EA-9980-F69D-2AC8D23AEE07}"/>
              </a:ext>
            </a:extLst>
          </p:cNvPr>
          <p:cNvSpPr>
            <a:spLocks noGrp="1"/>
          </p:cNvSpPr>
          <p:nvPr>
            <p:ph type="pic" sz="quarter" idx="17"/>
          </p:nvPr>
        </p:nvSpPr>
        <p:spPr>
          <a:xfrm>
            <a:off x="6089650" y="2035175"/>
            <a:ext cx="4559300" cy="2973266"/>
          </a:xfrm>
        </p:spPr>
        <p:txBody>
          <a:bodyPr/>
          <a:lstStyle/>
          <a:p>
            <a:r>
              <a:rPr lang="en-GB" noProof="0"/>
              <a:t>Klicka på ikonen för att lägga till en bild</a:t>
            </a:r>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8" y="2024063"/>
            <a:ext cx="4572000" cy="2989262"/>
          </a:xfrm>
        </p:spPr>
        <p:txBody>
          <a:bodyPr/>
          <a:lstStyle/>
          <a:p>
            <a:r>
              <a:rPr lang="en-GB" noProof="0"/>
              <a:t>Klicka på ikonen för att lägga till en bild</a:t>
            </a:r>
          </a:p>
        </p:txBody>
      </p:sp>
      <p:sp>
        <p:nvSpPr>
          <p:cNvPr id="15" name="Platshållare för text 14">
            <a:extLst>
              <a:ext uri="{FF2B5EF4-FFF2-40B4-BE49-F238E27FC236}">
                <a16:creationId xmlns:a16="http://schemas.microsoft.com/office/drawing/2014/main" id="{7EA82616-DB96-A57E-04F3-E904D69359DD}"/>
              </a:ext>
            </a:extLst>
          </p:cNvPr>
          <p:cNvSpPr>
            <a:spLocks noGrp="1"/>
          </p:cNvSpPr>
          <p:nvPr>
            <p:ph type="body" sz="quarter" idx="19"/>
          </p:nvPr>
        </p:nvSpPr>
        <p:spPr>
          <a:xfrm>
            <a:off x="947738" y="5192713"/>
            <a:ext cx="4572000" cy="9064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16" name="Platshållare för text 14">
            <a:extLst>
              <a:ext uri="{FF2B5EF4-FFF2-40B4-BE49-F238E27FC236}">
                <a16:creationId xmlns:a16="http://schemas.microsoft.com/office/drawing/2014/main" id="{09876A58-6661-933D-30BB-FCB61348535C}"/>
              </a:ext>
            </a:extLst>
          </p:cNvPr>
          <p:cNvSpPr>
            <a:spLocks noGrp="1"/>
          </p:cNvSpPr>
          <p:nvPr>
            <p:ph type="body" sz="quarter" idx="20"/>
          </p:nvPr>
        </p:nvSpPr>
        <p:spPr>
          <a:xfrm>
            <a:off x="6089081" y="5192713"/>
            <a:ext cx="4572000" cy="9064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120402069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line and 2 images">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11" name="Platshållare för bild 10">
            <a:extLst>
              <a:ext uri="{FF2B5EF4-FFF2-40B4-BE49-F238E27FC236}">
                <a16:creationId xmlns:a16="http://schemas.microsoft.com/office/drawing/2014/main" id="{49E648CF-56EA-9980-F69D-2AC8D23AEE07}"/>
              </a:ext>
            </a:extLst>
          </p:cNvPr>
          <p:cNvSpPr>
            <a:spLocks noGrp="1"/>
          </p:cNvSpPr>
          <p:nvPr>
            <p:ph type="pic" sz="quarter" idx="17"/>
          </p:nvPr>
        </p:nvSpPr>
        <p:spPr>
          <a:xfrm>
            <a:off x="6089650" y="2035175"/>
            <a:ext cx="4559300" cy="3753150"/>
          </a:xfrm>
        </p:spPr>
        <p:txBody>
          <a:bodyPr/>
          <a:lstStyle/>
          <a:p>
            <a:r>
              <a:rPr lang="en-GB" noProof="0"/>
              <a:t>Klicka på ikonen för att lägga till en bild</a:t>
            </a:r>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8" y="2024063"/>
            <a:ext cx="4572000" cy="3764262"/>
          </a:xfrm>
        </p:spPr>
        <p:txBody>
          <a:bodyPr/>
          <a:lstStyle/>
          <a:p>
            <a:r>
              <a:rPr lang="en-GB" noProof="0"/>
              <a:t>Klicka på ikonen för att lägga till en bild</a:t>
            </a:r>
          </a:p>
        </p:txBody>
      </p:sp>
    </p:spTree>
    <p:extLst>
      <p:ext uri="{BB962C8B-B14F-4D97-AF65-F5344CB8AC3E}">
        <p14:creationId xmlns:p14="http://schemas.microsoft.com/office/powerpoint/2010/main" val="13184724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line and 3 images">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9" y="2024063"/>
            <a:ext cx="2822004" cy="3764262"/>
          </a:xfrm>
        </p:spPr>
        <p:txBody>
          <a:bodyPr/>
          <a:lstStyle/>
          <a:p>
            <a:r>
              <a:rPr lang="en-GB" noProof="0"/>
              <a:t>Klicka på ikonen för att lägga till en bild</a:t>
            </a:r>
          </a:p>
        </p:txBody>
      </p:sp>
      <p:sp>
        <p:nvSpPr>
          <p:cNvPr id="9" name="Platshållare för bild 12">
            <a:extLst>
              <a:ext uri="{FF2B5EF4-FFF2-40B4-BE49-F238E27FC236}">
                <a16:creationId xmlns:a16="http://schemas.microsoft.com/office/drawing/2014/main" id="{A1B32E41-89F9-9ED1-454D-E09D343B8235}"/>
              </a:ext>
            </a:extLst>
          </p:cNvPr>
          <p:cNvSpPr>
            <a:spLocks noGrp="1"/>
          </p:cNvSpPr>
          <p:nvPr>
            <p:ph type="pic" sz="quarter" idx="19"/>
          </p:nvPr>
        </p:nvSpPr>
        <p:spPr>
          <a:xfrm>
            <a:off x="4096380" y="2024063"/>
            <a:ext cx="2822004" cy="3764262"/>
          </a:xfrm>
        </p:spPr>
        <p:txBody>
          <a:bodyPr/>
          <a:lstStyle/>
          <a:p>
            <a:r>
              <a:rPr lang="en-GB" noProof="0"/>
              <a:t>Klicka på ikonen för att lägga till en bild</a:t>
            </a:r>
          </a:p>
        </p:txBody>
      </p:sp>
      <p:sp>
        <p:nvSpPr>
          <p:cNvPr id="10" name="Platshållare för bild 12">
            <a:extLst>
              <a:ext uri="{FF2B5EF4-FFF2-40B4-BE49-F238E27FC236}">
                <a16:creationId xmlns:a16="http://schemas.microsoft.com/office/drawing/2014/main" id="{BC3C8CFC-2399-786C-A053-51FD97723AC6}"/>
              </a:ext>
            </a:extLst>
          </p:cNvPr>
          <p:cNvSpPr>
            <a:spLocks noGrp="1"/>
          </p:cNvSpPr>
          <p:nvPr>
            <p:ph type="pic" sz="quarter" idx="20"/>
          </p:nvPr>
        </p:nvSpPr>
        <p:spPr>
          <a:xfrm>
            <a:off x="7245021" y="2024063"/>
            <a:ext cx="2822004" cy="3764262"/>
          </a:xfrm>
        </p:spPr>
        <p:txBody>
          <a:bodyPr/>
          <a:lstStyle/>
          <a:p>
            <a:r>
              <a:rPr lang="en-GB" noProof="0"/>
              <a:t>Klicka på ikonen för att lägga till en bild</a:t>
            </a:r>
          </a:p>
        </p:txBody>
      </p:sp>
    </p:spTree>
    <p:extLst>
      <p:ext uri="{BB962C8B-B14F-4D97-AF65-F5344CB8AC3E}">
        <p14:creationId xmlns:p14="http://schemas.microsoft.com/office/powerpoint/2010/main" val="296245857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line and 3 images, text">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9" y="1687633"/>
            <a:ext cx="2822004" cy="3325692"/>
          </a:xfrm>
        </p:spPr>
        <p:txBody>
          <a:bodyPr/>
          <a:lstStyle/>
          <a:p>
            <a:r>
              <a:rPr lang="en-GB" noProof="0"/>
              <a:t>Klicka på ikonen för att lägga till en bild</a:t>
            </a:r>
          </a:p>
        </p:txBody>
      </p:sp>
      <p:sp>
        <p:nvSpPr>
          <p:cNvPr id="9" name="Platshållare för bild 12">
            <a:extLst>
              <a:ext uri="{FF2B5EF4-FFF2-40B4-BE49-F238E27FC236}">
                <a16:creationId xmlns:a16="http://schemas.microsoft.com/office/drawing/2014/main" id="{A1B32E41-89F9-9ED1-454D-E09D343B8235}"/>
              </a:ext>
            </a:extLst>
          </p:cNvPr>
          <p:cNvSpPr>
            <a:spLocks noGrp="1"/>
          </p:cNvSpPr>
          <p:nvPr>
            <p:ph type="pic" sz="quarter" idx="19"/>
          </p:nvPr>
        </p:nvSpPr>
        <p:spPr>
          <a:xfrm>
            <a:off x="4096380" y="1687633"/>
            <a:ext cx="2822004" cy="3325692"/>
          </a:xfrm>
        </p:spPr>
        <p:txBody>
          <a:bodyPr/>
          <a:lstStyle/>
          <a:p>
            <a:r>
              <a:rPr lang="en-GB" noProof="0"/>
              <a:t>Klicka på ikonen för att lägga till en bild</a:t>
            </a:r>
          </a:p>
        </p:txBody>
      </p:sp>
      <p:sp>
        <p:nvSpPr>
          <p:cNvPr id="10" name="Platshållare för bild 12">
            <a:extLst>
              <a:ext uri="{FF2B5EF4-FFF2-40B4-BE49-F238E27FC236}">
                <a16:creationId xmlns:a16="http://schemas.microsoft.com/office/drawing/2014/main" id="{BC3C8CFC-2399-786C-A053-51FD97723AC6}"/>
              </a:ext>
            </a:extLst>
          </p:cNvPr>
          <p:cNvSpPr>
            <a:spLocks noGrp="1"/>
          </p:cNvSpPr>
          <p:nvPr>
            <p:ph type="pic" sz="quarter" idx="20"/>
          </p:nvPr>
        </p:nvSpPr>
        <p:spPr>
          <a:xfrm>
            <a:off x="7245021" y="1687633"/>
            <a:ext cx="2822004" cy="3325692"/>
          </a:xfrm>
        </p:spPr>
        <p:txBody>
          <a:bodyPr/>
          <a:lstStyle/>
          <a:p>
            <a:r>
              <a:rPr lang="en-GB" noProof="0"/>
              <a:t>Klicka på ikonen för att lägga till en bild</a:t>
            </a:r>
          </a:p>
        </p:txBody>
      </p:sp>
      <p:sp>
        <p:nvSpPr>
          <p:cNvPr id="2" name="Platshållare för text 14">
            <a:extLst>
              <a:ext uri="{FF2B5EF4-FFF2-40B4-BE49-F238E27FC236}">
                <a16:creationId xmlns:a16="http://schemas.microsoft.com/office/drawing/2014/main" id="{590AE671-F2B6-FABF-A578-926E5EABFF30}"/>
              </a:ext>
            </a:extLst>
          </p:cNvPr>
          <p:cNvSpPr>
            <a:spLocks noGrp="1"/>
          </p:cNvSpPr>
          <p:nvPr>
            <p:ph type="body" sz="quarter" idx="21"/>
          </p:nvPr>
        </p:nvSpPr>
        <p:spPr>
          <a:xfrm>
            <a:off x="947738" y="5192713"/>
            <a:ext cx="2822004" cy="9064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7" name="Platshållare för text 14">
            <a:extLst>
              <a:ext uri="{FF2B5EF4-FFF2-40B4-BE49-F238E27FC236}">
                <a16:creationId xmlns:a16="http://schemas.microsoft.com/office/drawing/2014/main" id="{66BB79A9-07F3-3923-86C2-83C52FDEA60B}"/>
              </a:ext>
            </a:extLst>
          </p:cNvPr>
          <p:cNvSpPr>
            <a:spLocks noGrp="1"/>
          </p:cNvSpPr>
          <p:nvPr>
            <p:ph type="body" sz="quarter" idx="22"/>
          </p:nvPr>
        </p:nvSpPr>
        <p:spPr>
          <a:xfrm>
            <a:off x="4096379" y="5192713"/>
            <a:ext cx="2822004" cy="9064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8" name="Platshållare för text 14">
            <a:extLst>
              <a:ext uri="{FF2B5EF4-FFF2-40B4-BE49-F238E27FC236}">
                <a16:creationId xmlns:a16="http://schemas.microsoft.com/office/drawing/2014/main" id="{3BC5D95A-77B0-95FD-F967-BDB03FDE710D}"/>
              </a:ext>
            </a:extLst>
          </p:cNvPr>
          <p:cNvSpPr>
            <a:spLocks noGrp="1"/>
          </p:cNvSpPr>
          <p:nvPr>
            <p:ph type="body" sz="quarter" idx="23"/>
          </p:nvPr>
        </p:nvSpPr>
        <p:spPr>
          <a:xfrm>
            <a:off x="7245021" y="5192713"/>
            <a:ext cx="2822004" cy="906462"/>
          </a:xfrm>
        </p:spPr>
        <p:txBody>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Tree>
    <p:extLst>
      <p:ext uri="{BB962C8B-B14F-4D97-AF65-F5344CB8AC3E}">
        <p14:creationId xmlns:p14="http://schemas.microsoft.com/office/powerpoint/2010/main" val="298492803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Logo">
    <p:spTree>
      <p:nvGrpSpPr>
        <p:cNvPr id="1" name=""/>
        <p:cNvGrpSpPr/>
        <p:nvPr/>
      </p:nvGrpSpPr>
      <p:grpSpPr>
        <a:xfrm>
          <a:off x="0" y="0"/>
          <a:ext cx="0" cy="0"/>
          <a:chOff x="0" y="0"/>
          <a:chExt cx="0" cy="0"/>
        </a:xfrm>
      </p:grpSpPr>
      <p:pic>
        <p:nvPicPr>
          <p:cNvPr id="6" name="Bildobjekt 5">
            <a:extLst>
              <a:ext uri="{FF2B5EF4-FFF2-40B4-BE49-F238E27FC236}">
                <a16:creationId xmlns:a16="http://schemas.microsoft.com/office/drawing/2014/main" id="{1BEAE4BB-8616-AD66-D017-A34248E73762}"/>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819006" y="1272750"/>
            <a:ext cx="4556257" cy="4331726"/>
          </a:xfrm>
          <a:prstGeom prst="rect">
            <a:avLst/>
          </a:prstGeom>
        </p:spPr>
      </p:pic>
    </p:spTree>
    <p:extLst>
      <p:ext uri="{BB962C8B-B14F-4D97-AF65-F5344CB8AC3E}">
        <p14:creationId xmlns:p14="http://schemas.microsoft.com/office/powerpoint/2010/main" val="33518897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image ">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D40FDF65-DDD5-E90D-E5DB-B558EDECD8E0}"/>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8BC36520-22BB-EFA2-853F-F3E7342A23D2}"/>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9A6DF841-EA31-7BF4-9684-209279B6DCF2}"/>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bild 2">
            <a:extLst>
              <a:ext uri="{FF2B5EF4-FFF2-40B4-BE49-F238E27FC236}">
                <a16:creationId xmlns:a16="http://schemas.microsoft.com/office/drawing/2014/main" id="{3038389D-D197-86D6-9D3E-5A61199E6874}"/>
              </a:ext>
            </a:extLst>
          </p:cNvPr>
          <p:cNvSpPr>
            <a:spLocks noGrp="1"/>
          </p:cNvSpPr>
          <p:nvPr>
            <p:ph type="pic" sz="quarter" idx="13" hasCustomPrompt="1"/>
          </p:nvPr>
        </p:nvSpPr>
        <p:spPr>
          <a:xfrm>
            <a:off x="-795" y="0"/>
            <a:ext cx="6096000" cy="6858000"/>
          </a:xfrm>
        </p:spPr>
        <p:txBody>
          <a:bodyPr bIns="1044000" anchor="ctr"/>
          <a:lstStyle>
            <a:lvl1pPr marL="0" indent="0" algn="ctr">
              <a:buNone/>
              <a:defRPr/>
            </a:lvl1pPr>
          </a:lstStyle>
          <a:p>
            <a:r>
              <a:rPr lang="en-GB" noProof="0"/>
              <a:t>Click on the icon or </a:t>
            </a:r>
            <a:br>
              <a:rPr lang="en-GB" noProof="0"/>
            </a:br>
            <a:r>
              <a:rPr lang="en-GB" noProof="0"/>
              <a:t>drag and drop to insert an image</a:t>
            </a:r>
          </a:p>
        </p:txBody>
      </p:sp>
      <p:sp>
        <p:nvSpPr>
          <p:cNvPr id="7" name="Platshållare för rubrik 1">
            <a:extLst>
              <a:ext uri="{FF2B5EF4-FFF2-40B4-BE49-F238E27FC236}">
                <a16:creationId xmlns:a16="http://schemas.microsoft.com/office/drawing/2014/main" id="{72E0C1A0-A9BD-243C-0ED6-127A99F43D70}"/>
              </a:ext>
            </a:extLst>
          </p:cNvPr>
          <p:cNvSpPr>
            <a:spLocks noGrp="1"/>
          </p:cNvSpPr>
          <p:nvPr>
            <p:ph type="title"/>
          </p:nvPr>
        </p:nvSpPr>
        <p:spPr>
          <a:xfrm>
            <a:off x="6743700" y="1844674"/>
            <a:ext cx="4114800" cy="1459243"/>
          </a:xfrm>
          <a:prstGeom prst="rect">
            <a:avLst/>
          </a:prstGeom>
        </p:spPr>
        <p:txBody>
          <a:bodyPr vert="horz" lIns="91440" tIns="108000" rIns="91440" bIns="45720" rtlCol="0" anchor="t">
            <a:noAutofit/>
          </a:bodyPr>
          <a:lstStyle/>
          <a:p>
            <a:r>
              <a:rPr lang="en-US" noProof="0"/>
              <a:t>Click to edit Master title style</a:t>
            </a:r>
            <a:endParaRPr lang="en-GB" noProof="0"/>
          </a:p>
        </p:txBody>
      </p:sp>
      <p:sp>
        <p:nvSpPr>
          <p:cNvPr id="8" name="Platshållare för text 9">
            <a:extLst>
              <a:ext uri="{FF2B5EF4-FFF2-40B4-BE49-F238E27FC236}">
                <a16:creationId xmlns:a16="http://schemas.microsoft.com/office/drawing/2014/main" id="{6A8C23D9-7BD3-7E9D-6E90-B458B8D27045}"/>
              </a:ext>
            </a:extLst>
          </p:cNvPr>
          <p:cNvSpPr>
            <a:spLocks noGrp="1"/>
          </p:cNvSpPr>
          <p:nvPr>
            <p:ph type="body" sz="quarter" idx="14"/>
          </p:nvPr>
        </p:nvSpPr>
        <p:spPr>
          <a:xfrm>
            <a:off x="6743700" y="3429000"/>
            <a:ext cx="4114800" cy="1910751"/>
          </a:xfrm>
        </p:spPr>
        <p:txBody>
          <a:bodyPr/>
          <a:lstStyle>
            <a:lvl1pPr marL="0" indent="0">
              <a:lnSpc>
                <a:spcPts val="2360"/>
              </a:lnSpc>
              <a:spcBef>
                <a:spcPts val="0"/>
              </a:spcBef>
              <a:buFontTx/>
              <a:buNone/>
              <a:defRPr sz="1800" baseline="0">
                <a:solidFill>
                  <a:schemeClr val="tx1">
                    <a:lumMod val="65000"/>
                    <a:lumOff val="35000"/>
                  </a:schemeClr>
                </a:solidFill>
              </a:defRPr>
            </a:lvl1pPr>
            <a:lvl2pPr marL="457200" indent="0">
              <a:buFontTx/>
              <a:buNone/>
              <a:defRPr sz="1400" baseline="0">
                <a:solidFill>
                  <a:schemeClr val="tx1">
                    <a:lumMod val="65000"/>
                    <a:lumOff val="35000"/>
                  </a:schemeClr>
                </a:solidFill>
              </a:defRPr>
            </a:lvl2pPr>
            <a:lvl3pPr marL="914400" indent="0">
              <a:buFontTx/>
              <a:buNone/>
              <a:defRPr sz="1200" baseline="0">
                <a:solidFill>
                  <a:schemeClr val="tx1">
                    <a:lumMod val="65000"/>
                    <a:lumOff val="35000"/>
                  </a:schemeClr>
                </a:solidFill>
              </a:defRPr>
            </a:lvl3pPr>
            <a:lvl4pPr marL="1371600" indent="0">
              <a:buFontTx/>
              <a:buNone/>
              <a:defRPr sz="1000" baseline="0">
                <a:solidFill>
                  <a:schemeClr val="tx1">
                    <a:lumMod val="65000"/>
                    <a:lumOff val="35000"/>
                  </a:schemeClr>
                </a:solidFill>
              </a:defRPr>
            </a:lvl4pPr>
            <a:lvl5pPr marL="1828800" indent="0">
              <a:buFontTx/>
              <a:buNone/>
              <a:defRPr sz="1000" baseline="0">
                <a:solidFill>
                  <a:schemeClr val="tx1">
                    <a:lumMod val="65000"/>
                    <a:lumOff val="3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275908327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1865"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parts">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83462A3D-BC6E-33F6-D482-0EDC48C6DC9E}"/>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CB664D28-D961-D1F2-AC74-C753E5DCB3D4}"/>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FA6E489E-66C8-8766-0520-C9DA822D5EAB}"/>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12" name="Platshållare för rubrik 1">
            <a:extLst>
              <a:ext uri="{FF2B5EF4-FFF2-40B4-BE49-F238E27FC236}">
                <a16:creationId xmlns:a16="http://schemas.microsoft.com/office/drawing/2014/main" id="{1DFB9773-1D7F-F3B3-C706-28A8C2D92E34}"/>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US" noProof="0"/>
              <a:t>Click to edit Master title style</a:t>
            </a:r>
            <a:endParaRPr lang="en-GB" noProof="0"/>
          </a:p>
        </p:txBody>
      </p:sp>
      <p:sp>
        <p:nvSpPr>
          <p:cNvPr id="14" name="Platshållare för innehåll 13">
            <a:extLst>
              <a:ext uri="{FF2B5EF4-FFF2-40B4-BE49-F238E27FC236}">
                <a16:creationId xmlns:a16="http://schemas.microsoft.com/office/drawing/2014/main" id="{67484F84-26D1-126E-3D9A-EE9938F14D35}"/>
              </a:ext>
            </a:extLst>
          </p:cNvPr>
          <p:cNvSpPr>
            <a:spLocks noGrp="1"/>
          </p:cNvSpPr>
          <p:nvPr>
            <p:ph sz="quarter" idx="15"/>
          </p:nvPr>
        </p:nvSpPr>
        <p:spPr>
          <a:xfrm>
            <a:off x="947738" y="2528888"/>
            <a:ext cx="4559300" cy="25779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5" name="Platshållare för innehåll 13">
            <a:extLst>
              <a:ext uri="{FF2B5EF4-FFF2-40B4-BE49-F238E27FC236}">
                <a16:creationId xmlns:a16="http://schemas.microsoft.com/office/drawing/2014/main" id="{BF275934-BA93-B26D-2430-57E339605908}"/>
              </a:ext>
            </a:extLst>
          </p:cNvPr>
          <p:cNvSpPr>
            <a:spLocks noGrp="1"/>
          </p:cNvSpPr>
          <p:nvPr>
            <p:ph sz="quarter" idx="16"/>
          </p:nvPr>
        </p:nvSpPr>
        <p:spPr>
          <a:xfrm>
            <a:off x="6089081" y="2528888"/>
            <a:ext cx="4559300" cy="25779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9134894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orient="horz" pos="527">
          <p15:clr>
            <a:srgbClr val="FBAE40"/>
          </p15:clr>
        </p15:guide>
        <p15:guide id="5" orient="horz" pos="1593">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Jämförelse">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7" name="Platshållare för innehåll 6">
            <a:extLst>
              <a:ext uri="{FF2B5EF4-FFF2-40B4-BE49-F238E27FC236}">
                <a16:creationId xmlns:a16="http://schemas.microsoft.com/office/drawing/2014/main" id="{BA1374A7-E0B7-54FC-E679-6FEEF0E72FA1}"/>
              </a:ext>
            </a:extLst>
          </p:cNvPr>
          <p:cNvSpPr>
            <a:spLocks noGrp="1"/>
          </p:cNvSpPr>
          <p:nvPr>
            <p:ph sz="quarter" idx="19"/>
          </p:nvPr>
        </p:nvSpPr>
        <p:spPr>
          <a:xfrm>
            <a:off x="947738" y="2024063"/>
            <a:ext cx="4262617" cy="376396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9" name="Platshållare för innehåll 6">
            <a:extLst>
              <a:ext uri="{FF2B5EF4-FFF2-40B4-BE49-F238E27FC236}">
                <a16:creationId xmlns:a16="http://schemas.microsoft.com/office/drawing/2014/main" id="{B41E123B-B2EB-E3F8-6438-FA8E1D383E07}"/>
              </a:ext>
            </a:extLst>
          </p:cNvPr>
          <p:cNvSpPr>
            <a:spLocks noGrp="1"/>
          </p:cNvSpPr>
          <p:nvPr>
            <p:ph sz="quarter" idx="20"/>
          </p:nvPr>
        </p:nvSpPr>
        <p:spPr>
          <a:xfrm>
            <a:off x="5519738" y="2024063"/>
            <a:ext cx="4262617" cy="376396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2" name="Platshållare för rubrik 1">
            <a:extLst>
              <a:ext uri="{FF2B5EF4-FFF2-40B4-BE49-F238E27FC236}">
                <a16:creationId xmlns:a16="http://schemas.microsoft.com/office/drawing/2014/main" id="{939A7C66-E96C-ED31-2BDE-4005A0E8618E}"/>
              </a:ext>
            </a:extLst>
          </p:cNvPr>
          <p:cNvSpPr>
            <a:spLocks noGrp="1"/>
          </p:cNvSpPr>
          <p:nvPr>
            <p:ph type="title"/>
          </p:nvPr>
        </p:nvSpPr>
        <p:spPr>
          <a:xfrm>
            <a:off x="947738" y="836612"/>
            <a:ext cx="4262617" cy="1052573"/>
          </a:xfrm>
          <a:prstGeom prst="rect">
            <a:avLst/>
          </a:prstGeom>
        </p:spPr>
        <p:txBody>
          <a:bodyPr vert="horz" lIns="91440" tIns="108000" rIns="91440" bIns="45720" rtlCol="0" anchor="t">
            <a:noAutofit/>
          </a:bodyPr>
          <a:lstStyle/>
          <a:p>
            <a:r>
              <a:rPr lang="en-US" noProof="0"/>
              <a:t>Click to edit Master title style</a:t>
            </a:r>
            <a:endParaRPr lang="en-GB" noProof="0"/>
          </a:p>
        </p:txBody>
      </p:sp>
      <p:sp>
        <p:nvSpPr>
          <p:cNvPr id="23" name="Platshållare för text 22">
            <a:extLst>
              <a:ext uri="{FF2B5EF4-FFF2-40B4-BE49-F238E27FC236}">
                <a16:creationId xmlns:a16="http://schemas.microsoft.com/office/drawing/2014/main" id="{FAE689B1-F36C-71C2-F115-C9B65A0A00CE}"/>
              </a:ext>
            </a:extLst>
          </p:cNvPr>
          <p:cNvSpPr>
            <a:spLocks noGrp="1"/>
          </p:cNvSpPr>
          <p:nvPr>
            <p:ph type="body" sz="quarter" idx="21"/>
          </p:nvPr>
        </p:nvSpPr>
        <p:spPr>
          <a:xfrm>
            <a:off x="5519738" y="905624"/>
            <a:ext cx="4262437" cy="1052512"/>
          </a:xfrm>
        </p:spPr>
        <p:txBody>
          <a:bodyPr/>
          <a:lstStyle>
            <a:lvl1pPr marL="0" indent="0">
              <a:lnSpc>
                <a:spcPts val="3840"/>
              </a:lnSpc>
              <a:spcBef>
                <a:spcPts val="0"/>
              </a:spcBef>
              <a:spcAft>
                <a:spcPts val="0"/>
              </a:spcAft>
              <a:buNone/>
              <a:defRPr sz="3200" baseline="0">
                <a:solidFill>
                  <a:schemeClr val="tx1"/>
                </a:solidFill>
              </a:defRPr>
            </a:lvl1pPr>
          </a:lstStyle>
          <a:p>
            <a:pPr lvl="0"/>
            <a:r>
              <a:rPr lang="en-US" noProof="0"/>
              <a:t>Click to edit Master text styles</a:t>
            </a:r>
          </a:p>
        </p:txBody>
      </p:sp>
    </p:spTree>
    <p:extLst>
      <p:ext uri="{BB962C8B-B14F-4D97-AF65-F5344CB8AC3E}">
        <p14:creationId xmlns:p14="http://schemas.microsoft.com/office/powerpoint/2010/main" val="26637361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guide id="8" orient="horz" pos="5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line and 2 images, text">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US" noProof="0"/>
              <a:t>Click to edit Master title style</a:t>
            </a:r>
            <a:endParaRPr lang="en-GB" noProof="0"/>
          </a:p>
        </p:txBody>
      </p:sp>
      <p:sp>
        <p:nvSpPr>
          <p:cNvPr id="11" name="Platshållare för bild 10">
            <a:extLst>
              <a:ext uri="{FF2B5EF4-FFF2-40B4-BE49-F238E27FC236}">
                <a16:creationId xmlns:a16="http://schemas.microsoft.com/office/drawing/2014/main" id="{49E648CF-56EA-9980-F69D-2AC8D23AEE07}"/>
              </a:ext>
            </a:extLst>
          </p:cNvPr>
          <p:cNvSpPr>
            <a:spLocks noGrp="1"/>
          </p:cNvSpPr>
          <p:nvPr>
            <p:ph type="pic" sz="quarter" idx="17"/>
          </p:nvPr>
        </p:nvSpPr>
        <p:spPr>
          <a:xfrm>
            <a:off x="6089650" y="2035175"/>
            <a:ext cx="4559300" cy="2973266"/>
          </a:xfrm>
        </p:spPr>
        <p:txBody>
          <a:bodyPr/>
          <a:lstStyle/>
          <a:p>
            <a:r>
              <a:rPr lang="en-US" noProof="0"/>
              <a:t>Click icon to add picture</a:t>
            </a:r>
            <a:endParaRPr lang="en-GB" noProof="0"/>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8" y="2024063"/>
            <a:ext cx="4572000" cy="2989262"/>
          </a:xfrm>
        </p:spPr>
        <p:txBody>
          <a:bodyPr/>
          <a:lstStyle/>
          <a:p>
            <a:r>
              <a:rPr lang="en-US" noProof="0"/>
              <a:t>Click icon to add picture</a:t>
            </a:r>
            <a:endParaRPr lang="en-GB" noProof="0"/>
          </a:p>
        </p:txBody>
      </p:sp>
      <p:sp>
        <p:nvSpPr>
          <p:cNvPr id="15" name="Platshållare för text 14">
            <a:extLst>
              <a:ext uri="{FF2B5EF4-FFF2-40B4-BE49-F238E27FC236}">
                <a16:creationId xmlns:a16="http://schemas.microsoft.com/office/drawing/2014/main" id="{7EA82616-DB96-A57E-04F3-E904D69359DD}"/>
              </a:ext>
            </a:extLst>
          </p:cNvPr>
          <p:cNvSpPr>
            <a:spLocks noGrp="1"/>
          </p:cNvSpPr>
          <p:nvPr>
            <p:ph type="body" sz="quarter" idx="19"/>
          </p:nvPr>
        </p:nvSpPr>
        <p:spPr>
          <a:xfrm>
            <a:off x="947738" y="5192713"/>
            <a:ext cx="4572000" cy="90646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tshållare för text 14">
            <a:extLst>
              <a:ext uri="{FF2B5EF4-FFF2-40B4-BE49-F238E27FC236}">
                <a16:creationId xmlns:a16="http://schemas.microsoft.com/office/drawing/2014/main" id="{09876A58-6661-933D-30BB-FCB61348535C}"/>
              </a:ext>
            </a:extLst>
          </p:cNvPr>
          <p:cNvSpPr>
            <a:spLocks noGrp="1"/>
          </p:cNvSpPr>
          <p:nvPr>
            <p:ph type="body" sz="quarter" idx="20"/>
          </p:nvPr>
        </p:nvSpPr>
        <p:spPr>
          <a:xfrm>
            <a:off x="6089081" y="5192713"/>
            <a:ext cx="4572000" cy="90646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17275221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line and 2 images">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US" noProof="0"/>
              <a:t>Click to edit Master title style</a:t>
            </a:r>
            <a:endParaRPr lang="en-GB" noProof="0"/>
          </a:p>
        </p:txBody>
      </p:sp>
      <p:sp>
        <p:nvSpPr>
          <p:cNvPr id="11" name="Platshållare för bild 10">
            <a:extLst>
              <a:ext uri="{FF2B5EF4-FFF2-40B4-BE49-F238E27FC236}">
                <a16:creationId xmlns:a16="http://schemas.microsoft.com/office/drawing/2014/main" id="{49E648CF-56EA-9980-F69D-2AC8D23AEE07}"/>
              </a:ext>
            </a:extLst>
          </p:cNvPr>
          <p:cNvSpPr>
            <a:spLocks noGrp="1"/>
          </p:cNvSpPr>
          <p:nvPr>
            <p:ph type="pic" sz="quarter" idx="17"/>
          </p:nvPr>
        </p:nvSpPr>
        <p:spPr>
          <a:xfrm>
            <a:off x="6089650" y="2035175"/>
            <a:ext cx="4559300" cy="3753150"/>
          </a:xfrm>
        </p:spPr>
        <p:txBody>
          <a:bodyPr/>
          <a:lstStyle/>
          <a:p>
            <a:r>
              <a:rPr lang="en-US" noProof="0"/>
              <a:t>Click icon to add picture</a:t>
            </a:r>
            <a:endParaRPr lang="en-GB" noProof="0"/>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8" y="2024063"/>
            <a:ext cx="4572000" cy="3764262"/>
          </a:xfrm>
        </p:spPr>
        <p:txBody>
          <a:bodyPr/>
          <a:lstStyle/>
          <a:p>
            <a:r>
              <a:rPr lang="en-US" noProof="0"/>
              <a:t>Click icon to add picture</a:t>
            </a:r>
            <a:endParaRPr lang="en-GB" noProof="0"/>
          </a:p>
        </p:txBody>
      </p:sp>
    </p:spTree>
    <p:extLst>
      <p:ext uri="{BB962C8B-B14F-4D97-AF65-F5344CB8AC3E}">
        <p14:creationId xmlns:p14="http://schemas.microsoft.com/office/powerpoint/2010/main" val="213180111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line and 3 images">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48721948-959B-87EC-FA49-B45A4B605E29}"/>
              </a:ext>
            </a:extLst>
          </p:cNvPr>
          <p:cNvSpPr>
            <a:spLocks noGrp="1"/>
          </p:cNvSpPr>
          <p:nvPr>
            <p:ph type="dt" sz="half" idx="10"/>
          </p:nvPr>
        </p:nvSpPr>
        <p:spPr/>
        <p:txBody>
          <a:bodyPr/>
          <a:lstStyle/>
          <a:p>
            <a:fld id="{888E4D63-BE2C-4D4B-BBD2-256262659A9F}" type="datetime1">
              <a:rPr lang="en-GB" noProof="0" smtClean="0"/>
              <a:pPr/>
              <a:t>23/01/2025</a:t>
            </a:fld>
            <a:endParaRPr lang="en-GB" noProof="0"/>
          </a:p>
        </p:txBody>
      </p:sp>
      <p:sp>
        <p:nvSpPr>
          <p:cNvPr id="4" name="Platshållare för sidfot 3">
            <a:extLst>
              <a:ext uri="{FF2B5EF4-FFF2-40B4-BE49-F238E27FC236}">
                <a16:creationId xmlns:a16="http://schemas.microsoft.com/office/drawing/2014/main" id="{3E95995D-2E7D-4CB8-015A-F2384939846A}"/>
              </a:ext>
            </a:extLst>
          </p:cNvPr>
          <p:cNvSpPr>
            <a:spLocks noGrp="1"/>
          </p:cNvSpPr>
          <p:nvPr>
            <p:ph type="ftr" sz="quarter" idx="11"/>
          </p:nvPr>
        </p:nvSpPr>
        <p:spPr/>
        <p:txBody>
          <a:bodyPr/>
          <a:lstStyle/>
          <a:p>
            <a:r>
              <a:rPr lang="en-GB" noProof="0"/>
              <a:t>Presentation footer</a:t>
            </a:r>
          </a:p>
        </p:txBody>
      </p:sp>
      <p:sp>
        <p:nvSpPr>
          <p:cNvPr id="5" name="Platshållare för bildnummer 4">
            <a:extLst>
              <a:ext uri="{FF2B5EF4-FFF2-40B4-BE49-F238E27FC236}">
                <a16:creationId xmlns:a16="http://schemas.microsoft.com/office/drawing/2014/main" id="{48F2DE99-6303-F89C-1611-0FFF475B652F}"/>
              </a:ext>
            </a:extLst>
          </p:cNvPr>
          <p:cNvSpPr>
            <a:spLocks noGrp="1"/>
          </p:cNvSpPr>
          <p:nvPr>
            <p:ph type="sldNum" sz="quarter" idx="12"/>
          </p:nvPr>
        </p:nvSpPr>
        <p:spPr/>
        <p:txBody>
          <a:bodyPr/>
          <a:lstStyle/>
          <a:p>
            <a:fld id="{B716C8F4-20CD-364A-8A8E-DE130115B178}" type="slidenum">
              <a:rPr lang="en-GB" noProof="0" smtClean="0"/>
              <a:pPr/>
              <a:t>‹#›</a:t>
            </a:fld>
            <a:endParaRPr lang="en-GB" noProof="0"/>
          </a:p>
        </p:txBody>
      </p:sp>
      <p:sp>
        <p:nvSpPr>
          <p:cNvPr id="6" name="Platshållare för rubrik 1">
            <a:extLst>
              <a:ext uri="{FF2B5EF4-FFF2-40B4-BE49-F238E27FC236}">
                <a16:creationId xmlns:a16="http://schemas.microsoft.com/office/drawing/2014/main" id="{2AE870AB-060B-0FB2-E725-21BB65BCB5A1}"/>
              </a:ext>
            </a:extLst>
          </p:cNvPr>
          <p:cNvSpPr>
            <a:spLocks noGrp="1"/>
          </p:cNvSpPr>
          <p:nvPr>
            <p:ph type="title"/>
          </p:nvPr>
        </p:nvSpPr>
        <p:spPr>
          <a:xfrm>
            <a:off x="947739" y="836613"/>
            <a:ext cx="8196262" cy="1311364"/>
          </a:xfrm>
          <a:prstGeom prst="rect">
            <a:avLst/>
          </a:prstGeom>
        </p:spPr>
        <p:txBody>
          <a:bodyPr vert="horz" lIns="91440" tIns="108000" rIns="91440" bIns="45720" rtlCol="0" anchor="t">
            <a:noAutofit/>
          </a:bodyPr>
          <a:lstStyle/>
          <a:p>
            <a:r>
              <a:rPr lang="en-US" noProof="0"/>
              <a:t>Click to edit Master title style</a:t>
            </a:r>
            <a:endParaRPr lang="en-GB" noProof="0"/>
          </a:p>
        </p:txBody>
      </p:sp>
      <p:sp>
        <p:nvSpPr>
          <p:cNvPr id="13" name="Platshållare för bild 12">
            <a:extLst>
              <a:ext uri="{FF2B5EF4-FFF2-40B4-BE49-F238E27FC236}">
                <a16:creationId xmlns:a16="http://schemas.microsoft.com/office/drawing/2014/main" id="{3835E09C-BA82-D9ED-C123-DAF1093D8E89}"/>
              </a:ext>
            </a:extLst>
          </p:cNvPr>
          <p:cNvSpPr>
            <a:spLocks noGrp="1"/>
          </p:cNvSpPr>
          <p:nvPr>
            <p:ph type="pic" sz="quarter" idx="18"/>
          </p:nvPr>
        </p:nvSpPr>
        <p:spPr>
          <a:xfrm>
            <a:off x="947739" y="2024063"/>
            <a:ext cx="2822004" cy="3764262"/>
          </a:xfrm>
        </p:spPr>
        <p:txBody>
          <a:bodyPr/>
          <a:lstStyle/>
          <a:p>
            <a:r>
              <a:rPr lang="en-US" noProof="0"/>
              <a:t>Click icon to add picture</a:t>
            </a:r>
            <a:endParaRPr lang="en-GB" noProof="0"/>
          </a:p>
        </p:txBody>
      </p:sp>
      <p:sp>
        <p:nvSpPr>
          <p:cNvPr id="9" name="Platshållare för bild 12">
            <a:extLst>
              <a:ext uri="{FF2B5EF4-FFF2-40B4-BE49-F238E27FC236}">
                <a16:creationId xmlns:a16="http://schemas.microsoft.com/office/drawing/2014/main" id="{A1B32E41-89F9-9ED1-454D-E09D343B8235}"/>
              </a:ext>
            </a:extLst>
          </p:cNvPr>
          <p:cNvSpPr>
            <a:spLocks noGrp="1"/>
          </p:cNvSpPr>
          <p:nvPr>
            <p:ph type="pic" sz="quarter" idx="19"/>
          </p:nvPr>
        </p:nvSpPr>
        <p:spPr>
          <a:xfrm>
            <a:off x="4096380" y="2024063"/>
            <a:ext cx="2822004" cy="3764262"/>
          </a:xfrm>
        </p:spPr>
        <p:txBody>
          <a:bodyPr/>
          <a:lstStyle/>
          <a:p>
            <a:r>
              <a:rPr lang="en-US" noProof="0"/>
              <a:t>Click icon to add picture</a:t>
            </a:r>
            <a:endParaRPr lang="en-GB" noProof="0"/>
          </a:p>
        </p:txBody>
      </p:sp>
      <p:sp>
        <p:nvSpPr>
          <p:cNvPr id="10" name="Platshållare för bild 12">
            <a:extLst>
              <a:ext uri="{FF2B5EF4-FFF2-40B4-BE49-F238E27FC236}">
                <a16:creationId xmlns:a16="http://schemas.microsoft.com/office/drawing/2014/main" id="{BC3C8CFC-2399-786C-A053-51FD97723AC6}"/>
              </a:ext>
            </a:extLst>
          </p:cNvPr>
          <p:cNvSpPr>
            <a:spLocks noGrp="1"/>
          </p:cNvSpPr>
          <p:nvPr>
            <p:ph type="pic" sz="quarter" idx="20"/>
          </p:nvPr>
        </p:nvSpPr>
        <p:spPr>
          <a:xfrm>
            <a:off x="7245021" y="2024063"/>
            <a:ext cx="2822004" cy="3764262"/>
          </a:xfrm>
        </p:spPr>
        <p:txBody>
          <a:bodyPr/>
          <a:lstStyle/>
          <a:p>
            <a:r>
              <a:rPr lang="en-US" noProof="0"/>
              <a:t>Click icon to add picture</a:t>
            </a:r>
            <a:endParaRPr lang="en-GB" noProof="0"/>
          </a:p>
        </p:txBody>
      </p:sp>
    </p:spTree>
    <p:extLst>
      <p:ext uri="{BB962C8B-B14F-4D97-AF65-F5344CB8AC3E}">
        <p14:creationId xmlns:p14="http://schemas.microsoft.com/office/powerpoint/2010/main" val="9880211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597">
          <p15:clr>
            <a:srgbClr val="FBAE40"/>
          </p15:clr>
        </p15:guide>
        <p15:guide id="4" pos="3477">
          <p15:clr>
            <a:srgbClr val="FBAE40"/>
          </p15:clr>
        </p15:guide>
        <p15:guide id="5" orient="horz" pos="1275">
          <p15:clr>
            <a:srgbClr val="FBAE40"/>
          </p15:clr>
        </p15:guide>
        <p15:guide id="6" orient="horz" pos="3158">
          <p15:clr>
            <a:srgbClr val="FBAE40"/>
          </p15:clr>
        </p15:guide>
        <p15:guide id="7" orient="horz" pos="327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image" Target="../media/image1.png"/><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image" Target="../media/image1.png"/><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Platshållare för rubrik 1">
            <a:extLst>
              <a:ext uri="{FF2B5EF4-FFF2-40B4-BE49-F238E27FC236}">
                <a16:creationId xmlns:a16="http://schemas.microsoft.com/office/drawing/2014/main" id="{09A81581-C5EB-CCB3-0B2C-C4573813B28E}"/>
              </a:ext>
            </a:extLst>
          </p:cNvPr>
          <p:cNvSpPr>
            <a:spLocks noGrp="1"/>
          </p:cNvSpPr>
          <p:nvPr>
            <p:ph type="title"/>
          </p:nvPr>
        </p:nvSpPr>
        <p:spPr>
          <a:xfrm>
            <a:off x="600075" y="1169520"/>
            <a:ext cx="10990263" cy="568412"/>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3" name="Platshållare för text 2">
            <a:extLst>
              <a:ext uri="{FF2B5EF4-FFF2-40B4-BE49-F238E27FC236}">
                <a16:creationId xmlns:a16="http://schemas.microsoft.com/office/drawing/2014/main" id="{79CF6E4A-7E25-7C38-5E61-0F057A6F15F8}"/>
              </a:ext>
            </a:extLst>
          </p:cNvPr>
          <p:cNvSpPr>
            <a:spLocks noGrp="1"/>
          </p:cNvSpPr>
          <p:nvPr>
            <p:ph type="body" idx="1"/>
          </p:nvPr>
        </p:nvSpPr>
        <p:spPr>
          <a:xfrm>
            <a:off x="600075" y="1795850"/>
            <a:ext cx="10990263" cy="4530302"/>
          </a:xfrm>
          <a:prstGeom prst="rect">
            <a:avLst/>
          </a:prstGeom>
        </p:spPr>
        <p:txBody>
          <a:bodyPr vert="horz" lIns="91440" tIns="45720" rIns="91440" bIns="45720" rtlCol="0">
            <a:noAutofit/>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4" name="Platshållare för datum 3">
            <a:extLst>
              <a:ext uri="{FF2B5EF4-FFF2-40B4-BE49-F238E27FC236}">
                <a16:creationId xmlns:a16="http://schemas.microsoft.com/office/drawing/2014/main" id="{B02802BE-5037-20C2-C69A-3687142E17FF}"/>
              </a:ext>
            </a:extLst>
          </p:cNvPr>
          <p:cNvSpPr>
            <a:spLocks noGrp="1"/>
          </p:cNvSpPr>
          <p:nvPr>
            <p:ph type="dt" sz="half" idx="2"/>
          </p:nvPr>
        </p:nvSpPr>
        <p:spPr>
          <a:xfrm>
            <a:off x="600075" y="6473327"/>
            <a:ext cx="2743200" cy="94775"/>
          </a:xfrm>
          <a:prstGeom prst="rect">
            <a:avLst/>
          </a:prstGeom>
        </p:spPr>
        <p:txBody>
          <a:bodyPr vert="horz" lIns="91440" tIns="45720" rIns="91440" bIns="45720" rtlCol="0" anchor="ctr"/>
          <a:lstStyle>
            <a:lvl1pPr algn="l">
              <a:defRPr sz="700" baseline="0">
                <a:solidFill>
                  <a:schemeClr val="accent2"/>
                </a:solidFill>
                <a:latin typeface="Work Sans" pitchFamily="2" charset="77"/>
              </a:defRPr>
            </a:lvl1pPr>
          </a:lstStyle>
          <a:p>
            <a:fld id="{888E4D63-BE2C-4D4B-BBD2-256262659A9F}" type="datetime1">
              <a:rPr lang="en-GB" noProof="0" smtClean="0"/>
              <a:pPr/>
              <a:t>23/01/2025</a:t>
            </a:fld>
            <a:endParaRPr lang="en-GB" noProof="0"/>
          </a:p>
        </p:txBody>
      </p:sp>
      <p:sp>
        <p:nvSpPr>
          <p:cNvPr id="5" name="Platshållare för sidfot 4">
            <a:extLst>
              <a:ext uri="{FF2B5EF4-FFF2-40B4-BE49-F238E27FC236}">
                <a16:creationId xmlns:a16="http://schemas.microsoft.com/office/drawing/2014/main" id="{8EB4FE33-ACB2-4359-61CD-3E894F726E20}"/>
              </a:ext>
            </a:extLst>
          </p:cNvPr>
          <p:cNvSpPr>
            <a:spLocks noGrp="1"/>
          </p:cNvSpPr>
          <p:nvPr>
            <p:ph type="ftr" sz="quarter" idx="3"/>
          </p:nvPr>
        </p:nvSpPr>
        <p:spPr>
          <a:xfrm>
            <a:off x="4037805" y="6470364"/>
            <a:ext cx="4114800" cy="97738"/>
          </a:xfrm>
          <a:prstGeom prst="rect">
            <a:avLst/>
          </a:prstGeom>
        </p:spPr>
        <p:txBody>
          <a:bodyPr vert="horz" lIns="91440" tIns="45720" rIns="91440" bIns="45720" rtlCol="0" anchor="ctr"/>
          <a:lstStyle>
            <a:lvl1pPr algn="ctr">
              <a:defRPr sz="700" baseline="0">
                <a:solidFill>
                  <a:schemeClr val="accent2"/>
                </a:solidFill>
                <a:latin typeface="Work Sans" pitchFamily="2" charset="77"/>
              </a:defRPr>
            </a:lvl1pPr>
          </a:lstStyle>
          <a:p>
            <a:r>
              <a:rPr lang="en-GB" noProof="0"/>
              <a:t>Presentation footer</a:t>
            </a:r>
          </a:p>
        </p:txBody>
      </p:sp>
      <p:sp>
        <p:nvSpPr>
          <p:cNvPr id="6" name="Platshållare för bildnummer 5">
            <a:extLst>
              <a:ext uri="{FF2B5EF4-FFF2-40B4-BE49-F238E27FC236}">
                <a16:creationId xmlns:a16="http://schemas.microsoft.com/office/drawing/2014/main" id="{5847F348-31E2-5BEB-84BB-B45A40BF191E}"/>
              </a:ext>
            </a:extLst>
          </p:cNvPr>
          <p:cNvSpPr>
            <a:spLocks noGrp="1"/>
          </p:cNvSpPr>
          <p:nvPr>
            <p:ph type="sldNum" sz="quarter" idx="4"/>
          </p:nvPr>
        </p:nvSpPr>
        <p:spPr>
          <a:xfrm>
            <a:off x="8848725" y="6473328"/>
            <a:ext cx="2743200" cy="94775"/>
          </a:xfrm>
          <a:prstGeom prst="rect">
            <a:avLst/>
          </a:prstGeom>
        </p:spPr>
        <p:txBody>
          <a:bodyPr vert="horz" lIns="91440" tIns="45720" rIns="91440" bIns="45720" rtlCol="0" anchor="ctr"/>
          <a:lstStyle>
            <a:lvl1pPr algn="r">
              <a:defRPr sz="700" baseline="0">
                <a:solidFill>
                  <a:schemeClr val="accent2"/>
                </a:solidFill>
                <a:latin typeface="Work Sans" pitchFamily="2" charset="77"/>
              </a:defRPr>
            </a:lvl1pPr>
          </a:lstStyle>
          <a:p>
            <a:fld id="{B716C8F4-20CD-364A-8A8E-DE130115B178}" type="slidenum">
              <a:rPr lang="en-GB" noProof="0" smtClean="0"/>
              <a:pPr/>
              <a:t>‹#›</a:t>
            </a:fld>
            <a:endParaRPr lang="en-GB" noProof="0"/>
          </a:p>
        </p:txBody>
      </p:sp>
      <p:pic>
        <p:nvPicPr>
          <p:cNvPr id="8" name="Bildobjekt 7">
            <a:extLst>
              <a:ext uri="{FF2B5EF4-FFF2-40B4-BE49-F238E27FC236}">
                <a16:creationId xmlns:a16="http://schemas.microsoft.com/office/drawing/2014/main" id="{BF9B40D9-3FDF-80C1-89DD-E8B6DE0D8258}"/>
              </a:ext>
            </a:extLst>
          </p:cNvPr>
          <p:cNvPicPr>
            <a:picLocks noChangeAspect="1"/>
          </p:cNvPicPr>
          <p:nvPr userDrawn="1"/>
        </p:nvPicPr>
        <p:blipFill>
          <a:blip r:embed="rId16" cstate="print">
            <a:extLst>
              <a:ext uri="{28A0092B-C50C-407E-A947-70E740481C1C}">
                <a14:useLocalDpi xmlns:a14="http://schemas.microsoft.com/office/drawing/2010/main"/>
              </a:ext>
            </a:extLst>
          </a:blip>
          <a:stretch>
            <a:fillRect/>
          </a:stretch>
        </p:blipFill>
        <p:spPr>
          <a:xfrm>
            <a:off x="10838284" y="5633192"/>
            <a:ext cx="838515" cy="797194"/>
          </a:xfrm>
          <a:prstGeom prst="rect">
            <a:avLst/>
          </a:prstGeom>
        </p:spPr>
      </p:pic>
    </p:spTree>
    <p:extLst>
      <p:ext uri="{BB962C8B-B14F-4D97-AF65-F5344CB8AC3E}">
        <p14:creationId xmlns:p14="http://schemas.microsoft.com/office/powerpoint/2010/main" val="2342682161"/>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5" r:id="rId12"/>
    <p:sldLayoutId id="2147483663" r:id="rId13"/>
    <p:sldLayoutId id="2147483664" r:id="rId14"/>
  </p:sldLayoutIdLst>
  <p:txStyles>
    <p:titleStyle>
      <a:lvl1pPr algn="l" defTabSz="914400" rtl="0" eaLnBrk="1" latinLnBrk="0" hangingPunct="1">
        <a:lnSpc>
          <a:spcPts val="3840"/>
        </a:lnSpc>
        <a:spcBef>
          <a:spcPct val="0"/>
        </a:spcBef>
        <a:buNone/>
        <a:defRPr sz="3200" kern="1200" baseline="0">
          <a:solidFill>
            <a:schemeClr val="tx1"/>
          </a:solidFill>
          <a:latin typeface="Work Sans" pitchFamily="2" charset="77"/>
          <a:ea typeface="+mj-ea"/>
          <a:cs typeface="+mj-cs"/>
        </a:defRPr>
      </a:lvl1pPr>
    </p:titleStyle>
    <p:bodyStyle>
      <a:lvl1pPr marL="228600" indent="-228600" algn="l" defTabSz="914400" rtl="0" eaLnBrk="1" latinLnBrk="0" hangingPunct="1">
        <a:lnSpc>
          <a:spcPts val="2120"/>
        </a:lnSpc>
        <a:spcBef>
          <a:spcPts val="300"/>
        </a:spcBef>
        <a:buFont typeface="Arial" panose="020B0604020202020204" pitchFamily="34" charset="0"/>
        <a:buChar char="•"/>
        <a:defRPr sz="1600" kern="1200" baseline="0">
          <a:solidFill>
            <a:schemeClr val="tx1">
              <a:lumMod val="65000"/>
              <a:lumOff val="35000"/>
            </a:schemeClr>
          </a:solidFill>
          <a:latin typeface="Work Sans"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lumMod val="65000"/>
              <a:lumOff val="35000"/>
            </a:schemeClr>
          </a:solidFill>
          <a:latin typeface="Work Sans"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lumMod val="65000"/>
              <a:lumOff val="35000"/>
            </a:schemeClr>
          </a:solidFill>
          <a:latin typeface="Work Sans"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EDEDED"/>
        </a:solidFill>
        <a:effectLst/>
      </p:bgPr>
    </p:bg>
    <p:spTree>
      <p:nvGrpSpPr>
        <p:cNvPr id="1" name=""/>
        <p:cNvGrpSpPr/>
        <p:nvPr/>
      </p:nvGrpSpPr>
      <p:grpSpPr>
        <a:xfrm>
          <a:off x="0" y="0"/>
          <a:ext cx="0" cy="0"/>
          <a:chOff x="0" y="0"/>
          <a:chExt cx="0" cy="0"/>
        </a:xfrm>
      </p:grpSpPr>
      <p:sp>
        <p:nvSpPr>
          <p:cNvPr id="2" name="Platshållare för rubrik 1">
            <a:extLst>
              <a:ext uri="{FF2B5EF4-FFF2-40B4-BE49-F238E27FC236}">
                <a16:creationId xmlns:a16="http://schemas.microsoft.com/office/drawing/2014/main" id="{09A81581-C5EB-CCB3-0B2C-C4573813B28E}"/>
              </a:ext>
            </a:extLst>
          </p:cNvPr>
          <p:cNvSpPr>
            <a:spLocks noGrp="1"/>
          </p:cNvSpPr>
          <p:nvPr>
            <p:ph type="title"/>
          </p:nvPr>
        </p:nvSpPr>
        <p:spPr>
          <a:xfrm>
            <a:off x="600075" y="1169520"/>
            <a:ext cx="10990263" cy="568412"/>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3" name="Platshållare för text 2">
            <a:extLst>
              <a:ext uri="{FF2B5EF4-FFF2-40B4-BE49-F238E27FC236}">
                <a16:creationId xmlns:a16="http://schemas.microsoft.com/office/drawing/2014/main" id="{79CF6E4A-7E25-7C38-5E61-0F057A6F15F8}"/>
              </a:ext>
            </a:extLst>
          </p:cNvPr>
          <p:cNvSpPr>
            <a:spLocks noGrp="1"/>
          </p:cNvSpPr>
          <p:nvPr>
            <p:ph type="body" idx="1"/>
          </p:nvPr>
        </p:nvSpPr>
        <p:spPr>
          <a:xfrm>
            <a:off x="600075" y="1795850"/>
            <a:ext cx="10990263" cy="4530302"/>
          </a:xfrm>
          <a:prstGeom prst="rect">
            <a:avLst/>
          </a:prstGeom>
        </p:spPr>
        <p:txBody>
          <a:bodyPr vert="horz" lIns="91440" tIns="45720" rIns="91440" bIns="45720" rtlCol="0">
            <a:noAutofit/>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4" name="Platshållare för datum 3">
            <a:extLst>
              <a:ext uri="{FF2B5EF4-FFF2-40B4-BE49-F238E27FC236}">
                <a16:creationId xmlns:a16="http://schemas.microsoft.com/office/drawing/2014/main" id="{B02802BE-5037-20C2-C69A-3687142E17FF}"/>
              </a:ext>
            </a:extLst>
          </p:cNvPr>
          <p:cNvSpPr>
            <a:spLocks noGrp="1"/>
          </p:cNvSpPr>
          <p:nvPr>
            <p:ph type="dt" sz="half" idx="2"/>
          </p:nvPr>
        </p:nvSpPr>
        <p:spPr>
          <a:xfrm>
            <a:off x="600075" y="6473327"/>
            <a:ext cx="2743200" cy="94775"/>
          </a:xfrm>
          <a:prstGeom prst="rect">
            <a:avLst/>
          </a:prstGeom>
        </p:spPr>
        <p:txBody>
          <a:bodyPr vert="horz" lIns="91440" tIns="45720" rIns="91440" bIns="45720" rtlCol="0" anchor="ctr"/>
          <a:lstStyle>
            <a:lvl1pPr algn="l">
              <a:defRPr sz="700" baseline="0">
                <a:solidFill>
                  <a:schemeClr val="accent2"/>
                </a:solidFill>
                <a:latin typeface="Work Sans" pitchFamily="2" charset="77"/>
              </a:defRPr>
            </a:lvl1pPr>
          </a:lstStyle>
          <a:p>
            <a:fld id="{888E4D63-BE2C-4D4B-BBD2-256262659A9F}" type="datetime1">
              <a:rPr lang="en-GB" noProof="0" smtClean="0"/>
              <a:pPr/>
              <a:t>23/01/2025</a:t>
            </a:fld>
            <a:endParaRPr lang="en-GB" noProof="0"/>
          </a:p>
        </p:txBody>
      </p:sp>
      <p:sp>
        <p:nvSpPr>
          <p:cNvPr id="5" name="Platshållare för sidfot 4">
            <a:extLst>
              <a:ext uri="{FF2B5EF4-FFF2-40B4-BE49-F238E27FC236}">
                <a16:creationId xmlns:a16="http://schemas.microsoft.com/office/drawing/2014/main" id="{8EB4FE33-ACB2-4359-61CD-3E894F726E20}"/>
              </a:ext>
            </a:extLst>
          </p:cNvPr>
          <p:cNvSpPr>
            <a:spLocks noGrp="1"/>
          </p:cNvSpPr>
          <p:nvPr>
            <p:ph type="ftr" sz="quarter" idx="3"/>
          </p:nvPr>
        </p:nvSpPr>
        <p:spPr>
          <a:xfrm>
            <a:off x="4037805" y="6470364"/>
            <a:ext cx="4114800" cy="97738"/>
          </a:xfrm>
          <a:prstGeom prst="rect">
            <a:avLst/>
          </a:prstGeom>
        </p:spPr>
        <p:txBody>
          <a:bodyPr vert="horz" lIns="91440" tIns="45720" rIns="91440" bIns="45720" rtlCol="0" anchor="ctr"/>
          <a:lstStyle>
            <a:lvl1pPr algn="ctr">
              <a:defRPr sz="700" baseline="0">
                <a:solidFill>
                  <a:schemeClr val="accent2"/>
                </a:solidFill>
                <a:latin typeface="Work Sans" pitchFamily="2" charset="77"/>
              </a:defRPr>
            </a:lvl1pPr>
          </a:lstStyle>
          <a:p>
            <a:r>
              <a:rPr lang="en-GB" noProof="0"/>
              <a:t>Presentation footer</a:t>
            </a:r>
          </a:p>
        </p:txBody>
      </p:sp>
      <p:sp>
        <p:nvSpPr>
          <p:cNvPr id="6" name="Platshållare för bildnummer 5">
            <a:extLst>
              <a:ext uri="{FF2B5EF4-FFF2-40B4-BE49-F238E27FC236}">
                <a16:creationId xmlns:a16="http://schemas.microsoft.com/office/drawing/2014/main" id="{5847F348-31E2-5BEB-84BB-B45A40BF191E}"/>
              </a:ext>
            </a:extLst>
          </p:cNvPr>
          <p:cNvSpPr>
            <a:spLocks noGrp="1"/>
          </p:cNvSpPr>
          <p:nvPr>
            <p:ph type="sldNum" sz="quarter" idx="4"/>
          </p:nvPr>
        </p:nvSpPr>
        <p:spPr>
          <a:xfrm>
            <a:off x="8848725" y="6473328"/>
            <a:ext cx="2743200" cy="94775"/>
          </a:xfrm>
          <a:prstGeom prst="rect">
            <a:avLst/>
          </a:prstGeom>
        </p:spPr>
        <p:txBody>
          <a:bodyPr vert="horz" lIns="91440" tIns="45720" rIns="91440" bIns="45720" rtlCol="0" anchor="ctr"/>
          <a:lstStyle>
            <a:lvl1pPr algn="r">
              <a:defRPr sz="700" baseline="0">
                <a:solidFill>
                  <a:schemeClr val="accent2"/>
                </a:solidFill>
                <a:latin typeface="Work Sans" pitchFamily="2" charset="77"/>
              </a:defRPr>
            </a:lvl1pPr>
          </a:lstStyle>
          <a:p>
            <a:fld id="{B716C8F4-20CD-364A-8A8E-DE130115B178}" type="slidenum">
              <a:rPr lang="en-GB" noProof="0" smtClean="0"/>
              <a:pPr/>
              <a:t>‹#›</a:t>
            </a:fld>
            <a:endParaRPr lang="en-GB" noProof="0"/>
          </a:p>
        </p:txBody>
      </p:sp>
      <p:pic>
        <p:nvPicPr>
          <p:cNvPr id="8" name="Bildobjekt 7">
            <a:extLst>
              <a:ext uri="{FF2B5EF4-FFF2-40B4-BE49-F238E27FC236}">
                <a16:creationId xmlns:a16="http://schemas.microsoft.com/office/drawing/2014/main" id="{BF9B40D9-3FDF-80C1-89DD-E8B6DE0D8258}"/>
              </a:ext>
            </a:extLst>
          </p:cNvPr>
          <p:cNvPicPr>
            <a:picLocks noChangeAspect="1"/>
          </p:cNvPicPr>
          <p:nvPr userDrawn="1"/>
        </p:nvPicPr>
        <p:blipFill>
          <a:blip r:embed="rId13" cstate="print">
            <a:extLst>
              <a:ext uri="{28A0092B-C50C-407E-A947-70E740481C1C}">
                <a14:useLocalDpi xmlns:a14="http://schemas.microsoft.com/office/drawing/2010/main"/>
              </a:ext>
            </a:extLst>
          </a:blip>
          <a:stretch>
            <a:fillRect/>
          </a:stretch>
        </p:blipFill>
        <p:spPr>
          <a:xfrm>
            <a:off x="10838284" y="5633192"/>
            <a:ext cx="838515" cy="797194"/>
          </a:xfrm>
          <a:prstGeom prst="rect">
            <a:avLst/>
          </a:prstGeom>
        </p:spPr>
      </p:pic>
    </p:spTree>
    <p:extLst>
      <p:ext uri="{BB962C8B-B14F-4D97-AF65-F5344CB8AC3E}">
        <p14:creationId xmlns:p14="http://schemas.microsoft.com/office/powerpoint/2010/main" val="3199384822"/>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txStyles>
    <p:titleStyle>
      <a:lvl1pPr algn="l" defTabSz="914400" rtl="0" eaLnBrk="1" latinLnBrk="0" hangingPunct="1">
        <a:lnSpc>
          <a:spcPts val="3840"/>
        </a:lnSpc>
        <a:spcBef>
          <a:spcPct val="0"/>
        </a:spcBef>
        <a:buNone/>
        <a:defRPr sz="3200" kern="1200" baseline="0">
          <a:solidFill>
            <a:schemeClr val="tx1"/>
          </a:solidFill>
          <a:latin typeface="Work Sans" pitchFamily="2" charset="77"/>
          <a:ea typeface="+mj-ea"/>
          <a:cs typeface="+mj-cs"/>
        </a:defRPr>
      </a:lvl1pPr>
    </p:titleStyle>
    <p:bodyStyle>
      <a:lvl1pPr marL="228600" indent="-228600" algn="l" defTabSz="914400" rtl="0" eaLnBrk="1" latinLnBrk="0" hangingPunct="1">
        <a:lnSpc>
          <a:spcPts val="2120"/>
        </a:lnSpc>
        <a:spcBef>
          <a:spcPts val="300"/>
        </a:spcBef>
        <a:buFont typeface="Arial" panose="020B0604020202020204" pitchFamily="34" charset="0"/>
        <a:buChar char="•"/>
        <a:defRPr sz="1600" kern="1200" baseline="0">
          <a:solidFill>
            <a:schemeClr val="tx1">
              <a:lumMod val="65000"/>
              <a:lumOff val="35000"/>
            </a:schemeClr>
          </a:solidFill>
          <a:latin typeface="Work Sans"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lumMod val="65000"/>
              <a:lumOff val="35000"/>
            </a:schemeClr>
          </a:solidFill>
          <a:latin typeface="Work Sans"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lumMod val="65000"/>
              <a:lumOff val="35000"/>
            </a:schemeClr>
          </a:solidFill>
          <a:latin typeface="Work Sans"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BFBFBF"/>
        </a:solidFill>
        <a:effectLst/>
      </p:bgPr>
    </p:bg>
    <p:spTree>
      <p:nvGrpSpPr>
        <p:cNvPr id="1" name=""/>
        <p:cNvGrpSpPr/>
        <p:nvPr/>
      </p:nvGrpSpPr>
      <p:grpSpPr>
        <a:xfrm>
          <a:off x="0" y="0"/>
          <a:ext cx="0" cy="0"/>
          <a:chOff x="0" y="0"/>
          <a:chExt cx="0" cy="0"/>
        </a:xfrm>
      </p:grpSpPr>
      <p:sp>
        <p:nvSpPr>
          <p:cNvPr id="2" name="Platshållare för rubrik 1">
            <a:extLst>
              <a:ext uri="{FF2B5EF4-FFF2-40B4-BE49-F238E27FC236}">
                <a16:creationId xmlns:a16="http://schemas.microsoft.com/office/drawing/2014/main" id="{09A81581-C5EB-CCB3-0B2C-C4573813B28E}"/>
              </a:ext>
            </a:extLst>
          </p:cNvPr>
          <p:cNvSpPr>
            <a:spLocks noGrp="1"/>
          </p:cNvSpPr>
          <p:nvPr>
            <p:ph type="title"/>
          </p:nvPr>
        </p:nvSpPr>
        <p:spPr>
          <a:xfrm>
            <a:off x="600075" y="1169520"/>
            <a:ext cx="10990263" cy="568412"/>
          </a:xfrm>
          <a:prstGeom prst="rect">
            <a:avLst/>
          </a:prstGeom>
        </p:spPr>
        <p:txBody>
          <a:bodyPr vert="horz" lIns="91440" tIns="108000" rIns="91440" bIns="45720" rtlCol="0" anchor="t">
            <a:noAutofit/>
          </a:bodyPr>
          <a:lstStyle/>
          <a:p>
            <a:r>
              <a:rPr lang="en-GB" noProof="0"/>
              <a:t>Klicka här för att ändra mall för rubrikformat</a:t>
            </a:r>
          </a:p>
        </p:txBody>
      </p:sp>
      <p:sp>
        <p:nvSpPr>
          <p:cNvPr id="3" name="Platshållare för text 2">
            <a:extLst>
              <a:ext uri="{FF2B5EF4-FFF2-40B4-BE49-F238E27FC236}">
                <a16:creationId xmlns:a16="http://schemas.microsoft.com/office/drawing/2014/main" id="{79CF6E4A-7E25-7C38-5E61-0F057A6F15F8}"/>
              </a:ext>
            </a:extLst>
          </p:cNvPr>
          <p:cNvSpPr>
            <a:spLocks noGrp="1"/>
          </p:cNvSpPr>
          <p:nvPr>
            <p:ph type="body" idx="1"/>
          </p:nvPr>
        </p:nvSpPr>
        <p:spPr>
          <a:xfrm>
            <a:off x="600075" y="1795850"/>
            <a:ext cx="10990263" cy="4530302"/>
          </a:xfrm>
          <a:prstGeom prst="rect">
            <a:avLst/>
          </a:prstGeom>
        </p:spPr>
        <p:txBody>
          <a:bodyPr vert="horz" lIns="91440" tIns="45720" rIns="91440" bIns="45720" rtlCol="0">
            <a:noAutofit/>
          </a:bodyPr>
          <a:lstStyle/>
          <a:p>
            <a:pPr lvl="0"/>
            <a:r>
              <a:rPr lang="en-GB" noProof="0"/>
              <a:t>Klicka här för att ändra format på bakgrundstexten</a:t>
            </a:r>
          </a:p>
          <a:p>
            <a:pPr lvl="1"/>
            <a:r>
              <a:rPr lang="en-GB" noProof="0"/>
              <a:t>Nivå två</a:t>
            </a:r>
          </a:p>
          <a:p>
            <a:pPr lvl="2"/>
            <a:r>
              <a:rPr lang="en-GB" noProof="0"/>
              <a:t>Nivå tre</a:t>
            </a:r>
          </a:p>
          <a:p>
            <a:pPr lvl="3"/>
            <a:r>
              <a:rPr lang="en-GB" noProof="0"/>
              <a:t>Nivå fyra</a:t>
            </a:r>
          </a:p>
          <a:p>
            <a:pPr lvl="4"/>
            <a:r>
              <a:rPr lang="en-GB" noProof="0"/>
              <a:t>Nivå fem</a:t>
            </a:r>
          </a:p>
        </p:txBody>
      </p:sp>
      <p:sp>
        <p:nvSpPr>
          <p:cNvPr id="4" name="Platshållare för datum 3">
            <a:extLst>
              <a:ext uri="{FF2B5EF4-FFF2-40B4-BE49-F238E27FC236}">
                <a16:creationId xmlns:a16="http://schemas.microsoft.com/office/drawing/2014/main" id="{B02802BE-5037-20C2-C69A-3687142E17FF}"/>
              </a:ext>
            </a:extLst>
          </p:cNvPr>
          <p:cNvSpPr>
            <a:spLocks noGrp="1"/>
          </p:cNvSpPr>
          <p:nvPr>
            <p:ph type="dt" sz="half" idx="2"/>
          </p:nvPr>
        </p:nvSpPr>
        <p:spPr>
          <a:xfrm>
            <a:off x="600075" y="6473327"/>
            <a:ext cx="2743200" cy="94775"/>
          </a:xfrm>
          <a:prstGeom prst="rect">
            <a:avLst/>
          </a:prstGeom>
        </p:spPr>
        <p:txBody>
          <a:bodyPr vert="horz" lIns="91440" tIns="45720" rIns="91440" bIns="45720" rtlCol="0" anchor="ctr"/>
          <a:lstStyle>
            <a:lvl1pPr algn="l">
              <a:defRPr sz="700" baseline="0">
                <a:solidFill>
                  <a:schemeClr val="accent2"/>
                </a:solidFill>
                <a:latin typeface="Work Sans" pitchFamily="2" charset="77"/>
              </a:defRPr>
            </a:lvl1pPr>
          </a:lstStyle>
          <a:p>
            <a:fld id="{888E4D63-BE2C-4D4B-BBD2-256262659A9F}" type="datetime1">
              <a:rPr lang="en-GB" noProof="0" smtClean="0"/>
              <a:pPr/>
              <a:t>23/01/2025</a:t>
            </a:fld>
            <a:endParaRPr lang="en-GB" noProof="0"/>
          </a:p>
        </p:txBody>
      </p:sp>
      <p:sp>
        <p:nvSpPr>
          <p:cNvPr id="5" name="Platshållare för sidfot 4">
            <a:extLst>
              <a:ext uri="{FF2B5EF4-FFF2-40B4-BE49-F238E27FC236}">
                <a16:creationId xmlns:a16="http://schemas.microsoft.com/office/drawing/2014/main" id="{8EB4FE33-ACB2-4359-61CD-3E894F726E20}"/>
              </a:ext>
            </a:extLst>
          </p:cNvPr>
          <p:cNvSpPr>
            <a:spLocks noGrp="1"/>
          </p:cNvSpPr>
          <p:nvPr>
            <p:ph type="ftr" sz="quarter" idx="3"/>
          </p:nvPr>
        </p:nvSpPr>
        <p:spPr>
          <a:xfrm>
            <a:off x="4037805" y="6470364"/>
            <a:ext cx="4114800" cy="97738"/>
          </a:xfrm>
          <a:prstGeom prst="rect">
            <a:avLst/>
          </a:prstGeom>
        </p:spPr>
        <p:txBody>
          <a:bodyPr vert="horz" lIns="91440" tIns="45720" rIns="91440" bIns="45720" rtlCol="0" anchor="ctr"/>
          <a:lstStyle>
            <a:lvl1pPr algn="ctr">
              <a:defRPr sz="700" baseline="0">
                <a:solidFill>
                  <a:schemeClr val="accent2"/>
                </a:solidFill>
                <a:latin typeface="Work Sans" pitchFamily="2" charset="77"/>
              </a:defRPr>
            </a:lvl1pPr>
          </a:lstStyle>
          <a:p>
            <a:r>
              <a:rPr lang="en-GB" noProof="0"/>
              <a:t>Presentation footer</a:t>
            </a:r>
          </a:p>
        </p:txBody>
      </p:sp>
      <p:sp>
        <p:nvSpPr>
          <p:cNvPr id="6" name="Platshållare för bildnummer 5">
            <a:extLst>
              <a:ext uri="{FF2B5EF4-FFF2-40B4-BE49-F238E27FC236}">
                <a16:creationId xmlns:a16="http://schemas.microsoft.com/office/drawing/2014/main" id="{5847F348-31E2-5BEB-84BB-B45A40BF191E}"/>
              </a:ext>
            </a:extLst>
          </p:cNvPr>
          <p:cNvSpPr>
            <a:spLocks noGrp="1"/>
          </p:cNvSpPr>
          <p:nvPr>
            <p:ph type="sldNum" sz="quarter" idx="4"/>
          </p:nvPr>
        </p:nvSpPr>
        <p:spPr>
          <a:xfrm>
            <a:off x="8848725" y="6473328"/>
            <a:ext cx="2743200" cy="94775"/>
          </a:xfrm>
          <a:prstGeom prst="rect">
            <a:avLst/>
          </a:prstGeom>
        </p:spPr>
        <p:txBody>
          <a:bodyPr vert="horz" lIns="91440" tIns="45720" rIns="91440" bIns="45720" rtlCol="0" anchor="ctr"/>
          <a:lstStyle>
            <a:lvl1pPr algn="r">
              <a:defRPr sz="700" baseline="0">
                <a:solidFill>
                  <a:schemeClr val="accent2"/>
                </a:solidFill>
                <a:latin typeface="Work Sans" pitchFamily="2" charset="77"/>
              </a:defRPr>
            </a:lvl1pPr>
          </a:lstStyle>
          <a:p>
            <a:fld id="{B716C8F4-20CD-364A-8A8E-DE130115B178}" type="slidenum">
              <a:rPr lang="en-GB" noProof="0" smtClean="0"/>
              <a:pPr/>
              <a:t>‹#›</a:t>
            </a:fld>
            <a:endParaRPr lang="en-GB" noProof="0"/>
          </a:p>
        </p:txBody>
      </p:sp>
      <p:pic>
        <p:nvPicPr>
          <p:cNvPr id="8" name="Bildobjekt 7">
            <a:extLst>
              <a:ext uri="{FF2B5EF4-FFF2-40B4-BE49-F238E27FC236}">
                <a16:creationId xmlns:a16="http://schemas.microsoft.com/office/drawing/2014/main" id="{BF9B40D9-3FDF-80C1-89DD-E8B6DE0D8258}"/>
              </a:ext>
            </a:extLst>
          </p:cNvPr>
          <p:cNvPicPr>
            <a:picLocks noChangeAspect="1"/>
          </p:cNvPicPr>
          <p:nvPr userDrawn="1"/>
        </p:nvPicPr>
        <p:blipFill>
          <a:blip r:embed="rId13" cstate="print">
            <a:extLst>
              <a:ext uri="{28A0092B-C50C-407E-A947-70E740481C1C}">
                <a14:useLocalDpi xmlns:a14="http://schemas.microsoft.com/office/drawing/2010/main"/>
              </a:ext>
            </a:extLst>
          </a:blip>
          <a:stretch>
            <a:fillRect/>
          </a:stretch>
        </p:blipFill>
        <p:spPr>
          <a:xfrm>
            <a:off x="10838284" y="5633192"/>
            <a:ext cx="838515" cy="797194"/>
          </a:xfrm>
          <a:prstGeom prst="rect">
            <a:avLst/>
          </a:prstGeom>
        </p:spPr>
      </p:pic>
    </p:spTree>
    <p:extLst>
      <p:ext uri="{BB962C8B-B14F-4D97-AF65-F5344CB8AC3E}">
        <p14:creationId xmlns:p14="http://schemas.microsoft.com/office/powerpoint/2010/main" val="268017362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ts val="3840"/>
        </a:lnSpc>
        <a:spcBef>
          <a:spcPct val="0"/>
        </a:spcBef>
        <a:buNone/>
        <a:defRPr sz="3200" kern="1200" baseline="0">
          <a:solidFill>
            <a:schemeClr val="tx1"/>
          </a:solidFill>
          <a:latin typeface="Work Sans" pitchFamily="2" charset="77"/>
          <a:ea typeface="+mj-ea"/>
          <a:cs typeface="+mj-cs"/>
        </a:defRPr>
      </a:lvl1pPr>
    </p:titleStyle>
    <p:bodyStyle>
      <a:lvl1pPr marL="228600" indent="-228600" algn="l" defTabSz="914400" rtl="0" eaLnBrk="1" latinLnBrk="0" hangingPunct="1">
        <a:lnSpc>
          <a:spcPts val="2120"/>
        </a:lnSpc>
        <a:spcBef>
          <a:spcPts val="300"/>
        </a:spcBef>
        <a:buFont typeface="Arial" panose="020B0604020202020204" pitchFamily="34" charset="0"/>
        <a:buChar char="•"/>
        <a:defRPr sz="1600" kern="1200" baseline="0">
          <a:solidFill>
            <a:schemeClr val="tx1">
              <a:lumMod val="65000"/>
              <a:lumOff val="35000"/>
            </a:schemeClr>
          </a:solidFill>
          <a:latin typeface="Work Sans"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lumMod val="65000"/>
              <a:lumOff val="35000"/>
            </a:schemeClr>
          </a:solidFill>
          <a:latin typeface="Work Sans"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lumMod val="65000"/>
              <a:lumOff val="35000"/>
            </a:schemeClr>
          </a:solidFill>
          <a:latin typeface="Work Sans"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sourasb05/Information-Technology-and-Energy-Storage/blob/main/VS_Code_Setup_Jupyter_ML.docx" TargetMode="External"/><Relationship Id="rId2" Type="http://schemas.openxmlformats.org/officeDocument/2006/relationships/hyperlink" Target="https://github.com/sourasb05/Information-Technology-and-Energy-Storage/blob/main/Install_Jupyter_Notebook_Guide.docx"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605358F1-922A-C7F3-A6E9-0F6221082D49}"/>
              </a:ext>
            </a:extLst>
          </p:cNvPr>
          <p:cNvSpPr>
            <a:spLocks noGrp="1"/>
          </p:cNvSpPr>
          <p:nvPr>
            <p:ph type="ctrTitle"/>
          </p:nvPr>
        </p:nvSpPr>
        <p:spPr/>
        <p:txBody>
          <a:bodyPr/>
          <a:lstStyle/>
          <a:p>
            <a:r>
              <a:rPr lang="en-GB" dirty="0"/>
              <a:t>Tutorial: </a:t>
            </a:r>
            <a:r>
              <a:rPr lang="en-US" dirty="0"/>
              <a:t>Must-Know Basics for Machine Learning</a:t>
            </a:r>
            <a:endParaRPr lang="en-GB" dirty="0"/>
          </a:p>
        </p:txBody>
      </p:sp>
      <p:sp>
        <p:nvSpPr>
          <p:cNvPr id="3" name="Underrubrik 2">
            <a:extLst>
              <a:ext uri="{FF2B5EF4-FFF2-40B4-BE49-F238E27FC236}">
                <a16:creationId xmlns:a16="http://schemas.microsoft.com/office/drawing/2014/main" id="{10AEE97D-FBCF-C7E2-AC97-1B5EB152B3E6}"/>
              </a:ext>
            </a:extLst>
          </p:cNvPr>
          <p:cNvSpPr>
            <a:spLocks noGrp="1"/>
          </p:cNvSpPr>
          <p:nvPr>
            <p:ph type="subTitle" idx="1"/>
          </p:nvPr>
        </p:nvSpPr>
        <p:spPr/>
        <p:txBody>
          <a:bodyPr/>
          <a:lstStyle/>
          <a:p>
            <a:r>
              <a:rPr lang="en-GB" dirty="0" err="1"/>
              <a:t>Dr.</a:t>
            </a:r>
            <a:r>
              <a:rPr lang="en-GB" dirty="0"/>
              <a:t> Sourasekhar Banerjee (Ph.D.)</a:t>
            </a:r>
          </a:p>
        </p:txBody>
      </p:sp>
    </p:spTree>
    <p:extLst>
      <p:ext uri="{BB962C8B-B14F-4D97-AF65-F5344CB8AC3E}">
        <p14:creationId xmlns:p14="http://schemas.microsoft.com/office/powerpoint/2010/main" val="34079652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04A39-2003-29B9-B5A6-D371861E690F}"/>
              </a:ext>
            </a:extLst>
          </p:cNvPr>
          <p:cNvSpPr>
            <a:spLocks noGrp="1"/>
          </p:cNvSpPr>
          <p:nvPr>
            <p:ph type="title"/>
          </p:nvPr>
        </p:nvSpPr>
        <p:spPr/>
        <p:txBody>
          <a:bodyPr/>
          <a:lstStyle/>
          <a:p>
            <a:r>
              <a:rPr lang="en-US" dirty="0"/>
              <a:t>Hands-on</a:t>
            </a:r>
          </a:p>
        </p:txBody>
      </p:sp>
      <p:sp>
        <p:nvSpPr>
          <p:cNvPr id="3" name="Content Placeholder 2">
            <a:extLst>
              <a:ext uri="{FF2B5EF4-FFF2-40B4-BE49-F238E27FC236}">
                <a16:creationId xmlns:a16="http://schemas.microsoft.com/office/drawing/2014/main" id="{DC1FC863-B7DD-9D3C-2711-B422B686A01E}"/>
              </a:ext>
            </a:extLst>
          </p:cNvPr>
          <p:cNvSpPr>
            <a:spLocks noGrp="1"/>
          </p:cNvSpPr>
          <p:nvPr>
            <p:ph sz="quarter" idx="13"/>
          </p:nvPr>
        </p:nvSpPr>
        <p:spPr/>
        <p:txBody>
          <a:bodyPr/>
          <a:lstStyle/>
          <a:p>
            <a:r>
              <a:rPr lang="en-US" dirty="0" err="1"/>
              <a:t>Numpy</a:t>
            </a:r>
            <a:r>
              <a:rPr lang="en-US" dirty="0"/>
              <a:t> tutorial</a:t>
            </a:r>
          </a:p>
          <a:p>
            <a:endParaRPr lang="en-US" dirty="0"/>
          </a:p>
          <a:p>
            <a:r>
              <a:rPr lang="en-US" dirty="0"/>
              <a:t>Pandas tutorial</a:t>
            </a:r>
          </a:p>
          <a:p>
            <a:pPr marL="0" indent="0">
              <a:buNone/>
            </a:pPr>
            <a:endParaRPr lang="en-US" dirty="0"/>
          </a:p>
        </p:txBody>
      </p:sp>
      <p:pic>
        <p:nvPicPr>
          <p:cNvPr id="5" name="Picture 4">
            <a:extLst>
              <a:ext uri="{FF2B5EF4-FFF2-40B4-BE49-F238E27FC236}">
                <a16:creationId xmlns:a16="http://schemas.microsoft.com/office/drawing/2014/main" id="{F023503B-74F3-3A02-FD51-DEAF541A1FBA}"/>
              </a:ext>
            </a:extLst>
          </p:cNvPr>
          <p:cNvPicPr>
            <a:picLocks noChangeAspect="1"/>
          </p:cNvPicPr>
          <p:nvPr/>
        </p:nvPicPr>
        <p:blipFill>
          <a:blip r:embed="rId2"/>
          <a:stretch>
            <a:fillRect/>
          </a:stretch>
        </p:blipFill>
        <p:spPr>
          <a:xfrm>
            <a:off x="5143500" y="2476500"/>
            <a:ext cx="2762250" cy="2762250"/>
          </a:xfrm>
          <a:prstGeom prst="rect">
            <a:avLst/>
          </a:prstGeom>
        </p:spPr>
      </p:pic>
    </p:spTree>
    <p:extLst>
      <p:ext uri="{BB962C8B-B14F-4D97-AF65-F5344CB8AC3E}">
        <p14:creationId xmlns:p14="http://schemas.microsoft.com/office/powerpoint/2010/main" val="1832021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F810CC-C993-2792-22A2-61FB6E86B5DF}"/>
              </a:ext>
            </a:extLst>
          </p:cNvPr>
          <p:cNvSpPr>
            <a:spLocks noGrp="1"/>
          </p:cNvSpPr>
          <p:nvPr>
            <p:ph sz="quarter" idx="13"/>
          </p:nvPr>
        </p:nvSpPr>
        <p:spPr>
          <a:xfrm>
            <a:off x="4342102" y="3193473"/>
            <a:ext cx="3721243" cy="716142"/>
          </a:xfrm>
        </p:spPr>
        <p:txBody>
          <a:bodyPr/>
          <a:lstStyle/>
          <a:p>
            <a:pPr marL="0" indent="0">
              <a:buNone/>
            </a:pPr>
            <a:r>
              <a:rPr lang="en-US" sz="4000" dirty="0"/>
              <a:t>Thank You!</a:t>
            </a:r>
          </a:p>
        </p:txBody>
      </p:sp>
    </p:spTree>
    <p:extLst>
      <p:ext uri="{BB962C8B-B14F-4D97-AF65-F5344CB8AC3E}">
        <p14:creationId xmlns:p14="http://schemas.microsoft.com/office/powerpoint/2010/main" val="879240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938F2919-2991-D02F-FB06-1F4EAB2A55E0}"/>
              </a:ext>
            </a:extLst>
          </p:cNvPr>
          <p:cNvSpPr>
            <a:spLocks noGrp="1"/>
          </p:cNvSpPr>
          <p:nvPr>
            <p:ph type="title"/>
          </p:nvPr>
        </p:nvSpPr>
        <p:spPr/>
        <p:txBody>
          <a:bodyPr/>
          <a:lstStyle/>
          <a:p>
            <a:r>
              <a:rPr lang="en-GB" dirty="0"/>
              <a:t>Objective and Learning Outcome</a:t>
            </a:r>
          </a:p>
        </p:txBody>
      </p:sp>
      <p:sp>
        <p:nvSpPr>
          <p:cNvPr id="3" name="Platshållare för innehåll 2">
            <a:extLst>
              <a:ext uri="{FF2B5EF4-FFF2-40B4-BE49-F238E27FC236}">
                <a16:creationId xmlns:a16="http://schemas.microsoft.com/office/drawing/2014/main" id="{66B1E56E-D645-D1CC-B120-5A691FEC5592}"/>
              </a:ext>
            </a:extLst>
          </p:cNvPr>
          <p:cNvSpPr>
            <a:spLocks noGrp="1"/>
          </p:cNvSpPr>
          <p:nvPr>
            <p:ph sz="quarter" idx="13"/>
          </p:nvPr>
        </p:nvSpPr>
        <p:spPr>
          <a:xfrm>
            <a:off x="947738" y="1776413"/>
            <a:ext cx="9472971" cy="4244974"/>
          </a:xfrm>
        </p:spPr>
        <p:txBody>
          <a:bodyPr/>
          <a:lstStyle/>
          <a:p>
            <a:pPr>
              <a:lnSpc>
                <a:spcPct val="100000"/>
              </a:lnSpc>
            </a:pPr>
            <a:r>
              <a:rPr lang="en-GB" sz="2400" b="1" dirty="0"/>
              <a:t>Objective</a:t>
            </a:r>
          </a:p>
          <a:p>
            <a:pPr lvl="1">
              <a:lnSpc>
                <a:spcPct val="100000"/>
              </a:lnSpc>
            </a:pPr>
            <a:r>
              <a:rPr lang="en-GB" sz="2400" dirty="0"/>
              <a:t>Installation of the Python and </a:t>
            </a:r>
            <a:r>
              <a:rPr lang="en-GB" sz="2400" dirty="0" err="1"/>
              <a:t>Jupyter</a:t>
            </a:r>
            <a:r>
              <a:rPr lang="en-GB" sz="2400" dirty="0"/>
              <a:t> notebook framework</a:t>
            </a:r>
          </a:p>
          <a:p>
            <a:pPr lvl="1">
              <a:lnSpc>
                <a:spcPct val="100000"/>
              </a:lnSpc>
            </a:pPr>
            <a:r>
              <a:rPr lang="en-US" sz="2400" dirty="0"/>
              <a:t>Introduce key concepts, terminologies, and tools to prepare participants for advanced topics like regression, feature engineering, classification, and artificial neural networks</a:t>
            </a:r>
          </a:p>
          <a:p>
            <a:pPr>
              <a:lnSpc>
                <a:spcPct val="100000"/>
              </a:lnSpc>
            </a:pPr>
            <a:r>
              <a:rPr lang="en-US" sz="2400" b="1" dirty="0"/>
              <a:t>Learning Outcome</a:t>
            </a:r>
          </a:p>
          <a:p>
            <a:pPr lvl="1">
              <a:lnSpc>
                <a:spcPct val="100000"/>
              </a:lnSpc>
            </a:pPr>
            <a:r>
              <a:rPr lang="en-GB" sz="2400" dirty="0"/>
              <a:t>Participants will understand the basic workflow of machine learning. </a:t>
            </a:r>
          </a:p>
          <a:p>
            <a:pPr lvl="1">
              <a:lnSpc>
                <a:spcPct val="100000"/>
              </a:lnSpc>
            </a:pPr>
            <a:r>
              <a:rPr lang="en-GB" sz="2400" dirty="0"/>
              <a:t>Key tools in the Python ecosystem, and foundational concepts to build upon in subsequent lectures.</a:t>
            </a:r>
          </a:p>
        </p:txBody>
      </p:sp>
    </p:spTree>
    <p:extLst>
      <p:ext uri="{BB962C8B-B14F-4D97-AF65-F5344CB8AC3E}">
        <p14:creationId xmlns:p14="http://schemas.microsoft.com/office/powerpoint/2010/main" val="3956364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0F65E-0D98-58CA-C6C4-6C2536C213F9}"/>
              </a:ext>
            </a:extLst>
          </p:cNvPr>
          <p:cNvSpPr>
            <a:spLocks noGrp="1"/>
          </p:cNvSpPr>
          <p:nvPr>
            <p:ph type="title"/>
          </p:nvPr>
        </p:nvSpPr>
        <p:spPr/>
        <p:txBody>
          <a:bodyPr/>
          <a:lstStyle/>
          <a:p>
            <a:r>
              <a:rPr lang="en-US" dirty="0" err="1"/>
              <a:t>Jupyter</a:t>
            </a:r>
            <a:r>
              <a:rPr lang="en-US" dirty="0"/>
              <a:t> notebook Installation</a:t>
            </a:r>
          </a:p>
        </p:txBody>
      </p:sp>
      <p:sp>
        <p:nvSpPr>
          <p:cNvPr id="3" name="Content Placeholder 2">
            <a:extLst>
              <a:ext uri="{FF2B5EF4-FFF2-40B4-BE49-F238E27FC236}">
                <a16:creationId xmlns:a16="http://schemas.microsoft.com/office/drawing/2014/main" id="{1EC681BE-A27F-F2F6-2547-C25A98DFD2EA}"/>
              </a:ext>
            </a:extLst>
          </p:cNvPr>
          <p:cNvSpPr>
            <a:spLocks noGrp="1"/>
          </p:cNvSpPr>
          <p:nvPr>
            <p:ph sz="quarter" idx="13"/>
          </p:nvPr>
        </p:nvSpPr>
        <p:spPr/>
        <p:txBody>
          <a:bodyPr/>
          <a:lstStyle/>
          <a:p>
            <a:r>
              <a:rPr lang="en-US" sz="2400" dirty="0"/>
              <a:t>Click </a:t>
            </a:r>
            <a:r>
              <a:rPr lang="en-US" sz="2400" dirty="0">
                <a:hlinkClick r:id="rId2"/>
              </a:rPr>
              <a:t>here</a:t>
            </a:r>
            <a:r>
              <a:rPr lang="en-US" sz="2400" dirty="0"/>
              <a:t> to find the </a:t>
            </a:r>
            <a:r>
              <a:rPr lang="en-US" sz="2400" dirty="0" err="1"/>
              <a:t>Jupyter</a:t>
            </a:r>
            <a:r>
              <a:rPr lang="en-US" sz="2400" dirty="0"/>
              <a:t> notebook installation tutorial</a:t>
            </a:r>
          </a:p>
          <a:p>
            <a:endParaRPr lang="en-US" sz="2400" dirty="0"/>
          </a:p>
          <a:p>
            <a:endParaRPr lang="en-US" sz="2400" dirty="0"/>
          </a:p>
          <a:p>
            <a:r>
              <a:rPr lang="en-US" sz="2400" dirty="0"/>
              <a:t>Install VS-Code for better experience. Click </a:t>
            </a:r>
            <a:r>
              <a:rPr lang="en-US" sz="2400" dirty="0">
                <a:hlinkClick r:id="rId3"/>
              </a:rPr>
              <a:t>here</a:t>
            </a:r>
            <a:r>
              <a:rPr lang="en-US" sz="2400" dirty="0"/>
              <a:t> </a:t>
            </a:r>
          </a:p>
          <a:p>
            <a:endParaRPr lang="en-US" sz="2400" dirty="0"/>
          </a:p>
          <a:p>
            <a:endParaRPr lang="en-US" sz="2400" dirty="0"/>
          </a:p>
          <a:p>
            <a:r>
              <a:rPr lang="en-US" sz="2400" dirty="0"/>
              <a:t>Google </a:t>
            </a:r>
            <a:r>
              <a:rPr lang="en-US" sz="2400" dirty="0" err="1"/>
              <a:t>Colab</a:t>
            </a:r>
            <a:r>
              <a:rPr lang="en-US" sz="2400" dirty="0"/>
              <a:t> is an alternative to all those local setup</a:t>
            </a:r>
          </a:p>
        </p:txBody>
      </p:sp>
      <p:pic>
        <p:nvPicPr>
          <p:cNvPr id="4" name="Picture 3">
            <a:extLst>
              <a:ext uri="{FF2B5EF4-FFF2-40B4-BE49-F238E27FC236}">
                <a16:creationId xmlns:a16="http://schemas.microsoft.com/office/drawing/2014/main" id="{7C09CD0E-2EF0-D1BB-70C2-04E80B35616E}"/>
              </a:ext>
            </a:extLst>
          </p:cNvPr>
          <p:cNvPicPr>
            <a:picLocks noChangeAspect="1"/>
          </p:cNvPicPr>
          <p:nvPr/>
        </p:nvPicPr>
        <p:blipFill>
          <a:blip r:embed="rId4"/>
          <a:stretch>
            <a:fillRect/>
          </a:stretch>
        </p:blipFill>
        <p:spPr>
          <a:xfrm>
            <a:off x="4629150" y="4359275"/>
            <a:ext cx="1662112" cy="1662112"/>
          </a:xfrm>
          <a:prstGeom prst="rect">
            <a:avLst/>
          </a:prstGeom>
        </p:spPr>
      </p:pic>
    </p:spTree>
    <p:extLst>
      <p:ext uri="{BB962C8B-B14F-4D97-AF65-F5344CB8AC3E}">
        <p14:creationId xmlns:p14="http://schemas.microsoft.com/office/powerpoint/2010/main" val="317395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E0228-6445-A46B-7DD9-936C81022F08}"/>
              </a:ext>
            </a:extLst>
          </p:cNvPr>
          <p:cNvSpPr>
            <a:spLocks noGrp="1"/>
          </p:cNvSpPr>
          <p:nvPr>
            <p:ph type="title"/>
          </p:nvPr>
        </p:nvSpPr>
        <p:spPr/>
        <p:txBody>
          <a:bodyPr/>
          <a:lstStyle/>
          <a:p>
            <a:r>
              <a:rPr lang="en-US" dirty="0"/>
              <a:t>Introduction to Machine Learning</a:t>
            </a:r>
          </a:p>
        </p:txBody>
      </p:sp>
      <p:sp>
        <p:nvSpPr>
          <p:cNvPr id="3" name="Content Placeholder 2">
            <a:extLst>
              <a:ext uri="{FF2B5EF4-FFF2-40B4-BE49-F238E27FC236}">
                <a16:creationId xmlns:a16="http://schemas.microsoft.com/office/drawing/2014/main" id="{3473AA66-6F3B-EC6B-A159-1B41BA4BE463}"/>
              </a:ext>
            </a:extLst>
          </p:cNvPr>
          <p:cNvSpPr>
            <a:spLocks noGrp="1"/>
          </p:cNvSpPr>
          <p:nvPr>
            <p:ph sz="quarter" idx="13"/>
          </p:nvPr>
        </p:nvSpPr>
        <p:spPr>
          <a:xfrm>
            <a:off x="947739" y="1776413"/>
            <a:ext cx="6769244" cy="4244974"/>
          </a:xfrm>
        </p:spPr>
        <p:txBody>
          <a:bodyPr/>
          <a:lstStyle/>
          <a:p>
            <a:r>
              <a:rPr lang="en-US" sz="2400" dirty="0"/>
              <a:t>What is Machine Learning (ML) ?</a:t>
            </a:r>
          </a:p>
          <a:p>
            <a:pPr marL="0" indent="0">
              <a:buNone/>
            </a:pPr>
            <a:endParaRPr lang="en-US" sz="2400" dirty="0"/>
          </a:p>
          <a:p>
            <a:pPr lvl="1"/>
            <a:r>
              <a:rPr lang="en-US" sz="2400" dirty="0"/>
              <a:t>Branch of artificial intelligence (AI)</a:t>
            </a:r>
          </a:p>
          <a:p>
            <a:pPr marL="457200" lvl="1" indent="0">
              <a:buNone/>
            </a:pPr>
            <a:endParaRPr lang="en-US" sz="2400" dirty="0"/>
          </a:p>
          <a:p>
            <a:pPr lvl="1"/>
            <a:r>
              <a:rPr lang="en-US" sz="2400" dirty="0"/>
              <a:t>Enables computers to learn from data and make decisions or predictions.</a:t>
            </a:r>
          </a:p>
          <a:p>
            <a:pPr marL="457200" lvl="1" indent="0">
              <a:buNone/>
            </a:pPr>
            <a:endParaRPr lang="en-US" sz="2400" dirty="0"/>
          </a:p>
          <a:p>
            <a:pPr lvl="1"/>
            <a:r>
              <a:rPr lang="en-US" sz="2400" dirty="0"/>
              <a:t>ML algorithms improve their performance by identifying patterns in data.</a:t>
            </a:r>
          </a:p>
        </p:txBody>
      </p:sp>
      <p:pic>
        <p:nvPicPr>
          <p:cNvPr id="4098" name="Picture 2" descr="machine learning memes twitter - Abby Elam">
            <a:extLst>
              <a:ext uri="{FF2B5EF4-FFF2-40B4-BE49-F238E27FC236}">
                <a16:creationId xmlns:a16="http://schemas.microsoft.com/office/drawing/2014/main" id="{81FBE24F-DEFE-1BA8-BBE2-759BA0155F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16983" y="1776413"/>
            <a:ext cx="4094017" cy="32069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3725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768D9-CC96-0C87-1B64-FE051B8825EA}"/>
              </a:ext>
            </a:extLst>
          </p:cNvPr>
          <p:cNvSpPr>
            <a:spLocks noGrp="1"/>
          </p:cNvSpPr>
          <p:nvPr>
            <p:ph type="title"/>
          </p:nvPr>
        </p:nvSpPr>
        <p:spPr/>
        <p:txBody>
          <a:bodyPr/>
          <a:lstStyle/>
          <a:p>
            <a:r>
              <a:rPr lang="en-US" dirty="0"/>
              <a:t>Key Components of ML</a:t>
            </a:r>
          </a:p>
        </p:txBody>
      </p:sp>
      <p:sp>
        <p:nvSpPr>
          <p:cNvPr id="5" name="Right Arrow 4">
            <a:extLst>
              <a:ext uri="{FF2B5EF4-FFF2-40B4-BE49-F238E27FC236}">
                <a16:creationId xmlns:a16="http://schemas.microsoft.com/office/drawing/2014/main" id="{753FD8E6-687A-8D0D-DD3B-7F1A97BF6D4B}"/>
              </a:ext>
            </a:extLst>
          </p:cNvPr>
          <p:cNvSpPr/>
          <p:nvPr/>
        </p:nvSpPr>
        <p:spPr>
          <a:xfrm>
            <a:off x="1522376" y="2943082"/>
            <a:ext cx="933632" cy="3197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ight Arrow 6">
            <a:extLst>
              <a:ext uri="{FF2B5EF4-FFF2-40B4-BE49-F238E27FC236}">
                <a16:creationId xmlns:a16="http://schemas.microsoft.com/office/drawing/2014/main" id="{1E4E9A92-8C51-D8AC-7659-3BEF42D66EB0}"/>
              </a:ext>
            </a:extLst>
          </p:cNvPr>
          <p:cNvSpPr/>
          <p:nvPr/>
        </p:nvSpPr>
        <p:spPr>
          <a:xfrm>
            <a:off x="4332448" y="2906202"/>
            <a:ext cx="2939682" cy="40854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Right Arrow 8">
            <a:extLst>
              <a:ext uri="{FF2B5EF4-FFF2-40B4-BE49-F238E27FC236}">
                <a16:creationId xmlns:a16="http://schemas.microsoft.com/office/drawing/2014/main" id="{88A418F5-5D98-9FE2-C06C-C709B683530F}"/>
              </a:ext>
            </a:extLst>
          </p:cNvPr>
          <p:cNvSpPr/>
          <p:nvPr/>
        </p:nvSpPr>
        <p:spPr>
          <a:xfrm rot="16200000">
            <a:off x="1645639" y="3455801"/>
            <a:ext cx="603983" cy="32187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Oval 9">
            <a:extLst>
              <a:ext uri="{FF2B5EF4-FFF2-40B4-BE49-F238E27FC236}">
                <a16:creationId xmlns:a16="http://schemas.microsoft.com/office/drawing/2014/main" id="{0C75EB98-09B3-B532-D7AE-9DCB8DE6A7D6}"/>
              </a:ext>
            </a:extLst>
          </p:cNvPr>
          <p:cNvSpPr/>
          <p:nvPr/>
        </p:nvSpPr>
        <p:spPr>
          <a:xfrm>
            <a:off x="726063" y="4135067"/>
            <a:ext cx="2422236" cy="83661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Feature Engineering</a:t>
            </a:r>
          </a:p>
        </p:txBody>
      </p:sp>
      <p:pic>
        <p:nvPicPr>
          <p:cNvPr id="12" name="Picture 11">
            <a:extLst>
              <a:ext uri="{FF2B5EF4-FFF2-40B4-BE49-F238E27FC236}">
                <a16:creationId xmlns:a16="http://schemas.microsoft.com/office/drawing/2014/main" id="{1929853D-3238-ECBD-8F51-DDC47E9A33E8}"/>
              </a:ext>
            </a:extLst>
          </p:cNvPr>
          <p:cNvPicPr>
            <a:picLocks noChangeAspect="1"/>
          </p:cNvPicPr>
          <p:nvPr/>
        </p:nvPicPr>
        <p:blipFill>
          <a:blip r:embed="rId2"/>
          <a:stretch>
            <a:fillRect/>
          </a:stretch>
        </p:blipFill>
        <p:spPr>
          <a:xfrm>
            <a:off x="4950977" y="3429000"/>
            <a:ext cx="1315317" cy="1315317"/>
          </a:xfrm>
          <a:prstGeom prst="rect">
            <a:avLst/>
          </a:prstGeom>
        </p:spPr>
      </p:pic>
      <p:sp>
        <p:nvSpPr>
          <p:cNvPr id="13" name="TextBox 12">
            <a:extLst>
              <a:ext uri="{FF2B5EF4-FFF2-40B4-BE49-F238E27FC236}">
                <a16:creationId xmlns:a16="http://schemas.microsoft.com/office/drawing/2014/main" id="{8EC81412-6122-4828-5B96-8D96EF04047F}"/>
              </a:ext>
            </a:extLst>
          </p:cNvPr>
          <p:cNvSpPr txBox="1"/>
          <p:nvPr/>
        </p:nvSpPr>
        <p:spPr>
          <a:xfrm>
            <a:off x="4766952" y="2536870"/>
            <a:ext cx="1834541" cy="369332"/>
          </a:xfrm>
          <a:prstGeom prst="rect">
            <a:avLst/>
          </a:prstGeom>
          <a:noFill/>
        </p:spPr>
        <p:txBody>
          <a:bodyPr wrap="none" rtlCol="0">
            <a:spAutoFit/>
          </a:bodyPr>
          <a:lstStyle/>
          <a:p>
            <a:r>
              <a:rPr lang="en-US" dirty="0"/>
              <a:t>Training/Learning</a:t>
            </a:r>
          </a:p>
        </p:txBody>
      </p:sp>
      <p:pic>
        <p:nvPicPr>
          <p:cNvPr id="14" name="Picture 13">
            <a:extLst>
              <a:ext uri="{FF2B5EF4-FFF2-40B4-BE49-F238E27FC236}">
                <a16:creationId xmlns:a16="http://schemas.microsoft.com/office/drawing/2014/main" id="{8C2C893A-3411-2DB0-2999-667A63B7EE96}"/>
              </a:ext>
            </a:extLst>
          </p:cNvPr>
          <p:cNvPicPr>
            <a:picLocks noChangeAspect="1"/>
          </p:cNvPicPr>
          <p:nvPr/>
        </p:nvPicPr>
        <p:blipFill>
          <a:blip r:embed="rId3"/>
          <a:stretch>
            <a:fillRect/>
          </a:stretch>
        </p:blipFill>
        <p:spPr>
          <a:xfrm>
            <a:off x="2755903" y="2293144"/>
            <a:ext cx="1430298" cy="1430298"/>
          </a:xfrm>
          <a:prstGeom prst="rect">
            <a:avLst/>
          </a:prstGeom>
        </p:spPr>
      </p:pic>
      <p:sp>
        <p:nvSpPr>
          <p:cNvPr id="15" name="TextBox 14">
            <a:extLst>
              <a:ext uri="{FF2B5EF4-FFF2-40B4-BE49-F238E27FC236}">
                <a16:creationId xmlns:a16="http://schemas.microsoft.com/office/drawing/2014/main" id="{16C98CFD-578A-955D-0AAD-B1EDF6F7260D}"/>
              </a:ext>
            </a:extLst>
          </p:cNvPr>
          <p:cNvSpPr txBox="1"/>
          <p:nvPr/>
        </p:nvSpPr>
        <p:spPr>
          <a:xfrm>
            <a:off x="2934522" y="1920708"/>
            <a:ext cx="992066" cy="369332"/>
          </a:xfrm>
          <a:prstGeom prst="rect">
            <a:avLst/>
          </a:prstGeom>
          <a:noFill/>
        </p:spPr>
        <p:txBody>
          <a:bodyPr wrap="none" rtlCol="0">
            <a:spAutoFit/>
          </a:bodyPr>
          <a:lstStyle/>
          <a:p>
            <a:r>
              <a:rPr lang="en-US" dirty="0"/>
              <a:t>Features</a:t>
            </a:r>
          </a:p>
        </p:txBody>
      </p:sp>
      <p:pic>
        <p:nvPicPr>
          <p:cNvPr id="16" name="Picture 15">
            <a:extLst>
              <a:ext uri="{FF2B5EF4-FFF2-40B4-BE49-F238E27FC236}">
                <a16:creationId xmlns:a16="http://schemas.microsoft.com/office/drawing/2014/main" id="{1394F383-7036-E282-6F02-D7E04C613631}"/>
              </a:ext>
            </a:extLst>
          </p:cNvPr>
          <p:cNvPicPr>
            <a:picLocks noChangeAspect="1"/>
          </p:cNvPicPr>
          <p:nvPr/>
        </p:nvPicPr>
        <p:blipFill>
          <a:blip r:embed="rId4"/>
          <a:stretch>
            <a:fillRect/>
          </a:stretch>
        </p:blipFill>
        <p:spPr>
          <a:xfrm>
            <a:off x="142880" y="2366858"/>
            <a:ext cx="1356584" cy="1356584"/>
          </a:xfrm>
          <a:prstGeom prst="rect">
            <a:avLst/>
          </a:prstGeom>
        </p:spPr>
      </p:pic>
      <p:sp>
        <p:nvSpPr>
          <p:cNvPr id="17" name="TextBox 16">
            <a:extLst>
              <a:ext uri="{FF2B5EF4-FFF2-40B4-BE49-F238E27FC236}">
                <a16:creationId xmlns:a16="http://schemas.microsoft.com/office/drawing/2014/main" id="{4CE4CC07-310D-D22B-617B-E301DA953CA8}"/>
              </a:ext>
            </a:extLst>
          </p:cNvPr>
          <p:cNvSpPr txBox="1"/>
          <p:nvPr/>
        </p:nvSpPr>
        <p:spPr>
          <a:xfrm>
            <a:off x="284871" y="1922450"/>
            <a:ext cx="1072601" cy="369332"/>
          </a:xfrm>
          <a:prstGeom prst="rect">
            <a:avLst/>
          </a:prstGeom>
          <a:noFill/>
        </p:spPr>
        <p:txBody>
          <a:bodyPr wrap="none" rtlCol="0">
            <a:spAutoFit/>
          </a:bodyPr>
          <a:lstStyle/>
          <a:p>
            <a:r>
              <a:rPr lang="en-US" dirty="0"/>
              <a:t>Raw Data</a:t>
            </a:r>
          </a:p>
        </p:txBody>
      </p:sp>
      <p:pic>
        <p:nvPicPr>
          <p:cNvPr id="19" name="Picture 18">
            <a:extLst>
              <a:ext uri="{FF2B5EF4-FFF2-40B4-BE49-F238E27FC236}">
                <a16:creationId xmlns:a16="http://schemas.microsoft.com/office/drawing/2014/main" id="{B3AC28DF-F428-8697-F1E6-BE5EC37A3351}"/>
              </a:ext>
            </a:extLst>
          </p:cNvPr>
          <p:cNvPicPr>
            <a:picLocks noChangeAspect="1"/>
          </p:cNvPicPr>
          <p:nvPr/>
        </p:nvPicPr>
        <p:blipFill>
          <a:blip r:embed="rId5"/>
          <a:stretch>
            <a:fillRect/>
          </a:stretch>
        </p:blipFill>
        <p:spPr>
          <a:xfrm>
            <a:off x="7355922" y="2173268"/>
            <a:ext cx="2080176" cy="1741775"/>
          </a:xfrm>
          <a:prstGeom prst="rect">
            <a:avLst/>
          </a:prstGeom>
        </p:spPr>
      </p:pic>
      <p:sp>
        <p:nvSpPr>
          <p:cNvPr id="20" name="TextBox 19">
            <a:extLst>
              <a:ext uri="{FF2B5EF4-FFF2-40B4-BE49-F238E27FC236}">
                <a16:creationId xmlns:a16="http://schemas.microsoft.com/office/drawing/2014/main" id="{DC3E79CA-EFC3-799E-33F5-A8E0F9B56FCC}"/>
              </a:ext>
            </a:extLst>
          </p:cNvPr>
          <p:cNvSpPr txBox="1"/>
          <p:nvPr/>
        </p:nvSpPr>
        <p:spPr>
          <a:xfrm>
            <a:off x="7868510" y="1736042"/>
            <a:ext cx="793807" cy="369332"/>
          </a:xfrm>
          <a:prstGeom prst="rect">
            <a:avLst/>
          </a:prstGeom>
          <a:noFill/>
        </p:spPr>
        <p:txBody>
          <a:bodyPr wrap="none" rtlCol="0">
            <a:spAutoFit/>
          </a:bodyPr>
          <a:lstStyle/>
          <a:p>
            <a:r>
              <a:rPr lang="en-US" dirty="0"/>
              <a:t>Model</a:t>
            </a:r>
          </a:p>
        </p:txBody>
      </p:sp>
      <p:sp>
        <p:nvSpPr>
          <p:cNvPr id="21" name="Right Arrow 20">
            <a:extLst>
              <a:ext uri="{FF2B5EF4-FFF2-40B4-BE49-F238E27FC236}">
                <a16:creationId xmlns:a16="http://schemas.microsoft.com/office/drawing/2014/main" id="{837E2CCC-7FDF-F48A-95A2-43FE1FBA0444}"/>
              </a:ext>
            </a:extLst>
          </p:cNvPr>
          <p:cNvSpPr/>
          <p:nvPr/>
        </p:nvSpPr>
        <p:spPr>
          <a:xfrm rot="5400000">
            <a:off x="7918052" y="4289453"/>
            <a:ext cx="955914" cy="40854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2" name="Picture 21">
            <a:extLst>
              <a:ext uri="{FF2B5EF4-FFF2-40B4-BE49-F238E27FC236}">
                <a16:creationId xmlns:a16="http://schemas.microsoft.com/office/drawing/2014/main" id="{0DFEB5B6-AA9E-6174-7E46-A435715D0CAF}"/>
              </a:ext>
            </a:extLst>
          </p:cNvPr>
          <p:cNvPicPr>
            <a:picLocks noChangeAspect="1"/>
          </p:cNvPicPr>
          <p:nvPr/>
        </p:nvPicPr>
        <p:blipFill>
          <a:blip r:embed="rId6"/>
          <a:stretch>
            <a:fillRect/>
          </a:stretch>
        </p:blipFill>
        <p:spPr>
          <a:xfrm>
            <a:off x="7990170" y="5072404"/>
            <a:ext cx="1005642" cy="1005642"/>
          </a:xfrm>
          <a:prstGeom prst="rect">
            <a:avLst/>
          </a:prstGeom>
        </p:spPr>
      </p:pic>
      <p:sp>
        <p:nvSpPr>
          <p:cNvPr id="24" name="TextBox 23">
            <a:extLst>
              <a:ext uri="{FF2B5EF4-FFF2-40B4-BE49-F238E27FC236}">
                <a16:creationId xmlns:a16="http://schemas.microsoft.com/office/drawing/2014/main" id="{781A7A62-41C6-64C3-998A-F380CAB26A97}"/>
              </a:ext>
            </a:extLst>
          </p:cNvPr>
          <p:cNvSpPr txBox="1"/>
          <p:nvPr/>
        </p:nvSpPr>
        <p:spPr>
          <a:xfrm>
            <a:off x="8995812" y="5342277"/>
            <a:ext cx="1315317" cy="369332"/>
          </a:xfrm>
          <a:prstGeom prst="rect">
            <a:avLst/>
          </a:prstGeom>
          <a:noFill/>
        </p:spPr>
        <p:txBody>
          <a:bodyPr wrap="square">
            <a:spAutoFit/>
          </a:bodyPr>
          <a:lstStyle/>
          <a:p>
            <a:r>
              <a:rPr lang="en-US" dirty="0"/>
              <a:t>Evaluation</a:t>
            </a:r>
          </a:p>
        </p:txBody>
      </p:sp>
      <p:pic>
        <p:nvPicPr>
          <p:cNvPr id="25" name="Picture 24">
            <a:extLst>
              <a:ext uri="{FF2B5EF4-FFF2-40B4-BE49-F238E27FC236}">
                <a16:creationId xmlns:a16="http://schemas.microsoft.com/office/drawing/2014/main" id="{0BD0B680-6C38-FF02-9C48-E5A58D40EA79}"/>
              </a:ext>
            </a:extLst>
          </p:cNvPr>
          <p:cNvPicPr>
            <a:picLocks noChangeAspect="1"/>
          </p:cNvPicPr>
          <p:nvPr/>
        </p:nvPicPr>
        <p:blipFill>
          <a:blip r:embed="rId7"/>
          <a:stretch>
            <a:fillRect/>
          </a:stretch>
        </p:blipFill>
        <p:spPr>
          <a:xfrm>
            <a:off x="10678174" y="2194336"/>
            <a:ext cx="1422400" cy="1422400"/>
          </a:xfrm>
          <a:prstGeom prst="rect">
            <a:avLst/>
          </a:prstGeom>
        </p:spPr>
      </p:pic>
      <p:sp>
        <p:nvSpPr>
          <p:cNvPr id="28" name="Right Arrow 27">
            <a:extLst>
              <a:ext uri="{FF2B5EF4-FFF2-40B4-BE49-F238E27FC236}">
                <a16:creationId xmlns:a16="http://schemas.microsoft.com/office/drawing/2014/main" id="{4AF2A8B6-37FA-1AEA-AF63-BB5FC8F2F9FA}"/>
              </a:ext>
            </a:extLst>
          </p:cNvPr>
          <p:cNvSpPr/>
          <p:nvPr/>
        </p:nvSpPr>
        <p:spPr>
          <a:xfrm>
            <a:off x="9650916" y="2775718"/>
            <a:ext cx="955914" cy="40854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4E5EC99A-94BB-3642-20C0-56169EDDB215}"/>
              </a:ext>
            </a:extLst>
          </p:cNvPr>
          <p:cNvSpPr txBox="1"/>
          <p:nvPr/>
        </p:nvSpPr>
        <p:spPr>
          <a:xfrm>
            <a:off x="10765278" y="1736042"/>
            <a:ext cx="1141851" cy="369332"/>
          </a:xfrm>
          <a:prstGeom prst="rect">
            <a:avLst/>
          </a:prstGeom>
          <a:noFill/>
        </p:spPr>
        <p:txBody>
          <a:bodyPr wrap="none" rtlCol="0">
            <a:spAutoFit/>
          </a:bodyPr>
          <a:lstStyle/>
          <a:p>
            <a:r>
              <a:rPr lang="en-US" dirty="0"/>
              <a:t>Prediction</a:t>
            </a:r>
          </a:p>
        </p:txBody>
      </p:sp>
      <p:pic>
        <p:nvPicPr>
          <p:cNvPr id="30" name="Picture 29">
            <a:extLst>
              <a:ext uri="{FF2B5EF4-FFF2-40B4-BE49-F238E27FC236}">
                <a16:creationId xmlns:a16="http://schemas.microsoft.com/office/drawing/2014/main" id="{3E49D546-55F0-07C2-4372-5864FFD37CAE}"/>
              </a:ext>
            </a:extLst>
          </p:cNvPr>
          <p:cNvPicPr>
            <a:picLocks noChangeAspect="1"/>
          </p:cNvPicPr>
          <p:nvPr/>
        </p:nvPicPr>
        <p:blipFill>
          <a:blip r:embed="rId3"/>
          <a:stretch>
            <a:fillRect/>
          </a:stretch>
        </p:blipFill>
        <p:spPr>
          <a:xfrm>
            <a:off x="9659059" y="1992568"/>
            <a:ext cx="778567" cy="778567"/>
          </a:xfrm>
          <a:prstGeom prst="rect">
            <a:avLst/>
          </a:prstGeom>
        </p:spPr>
      </p:pic>
      <p:sp>
        <p:nvSpPr>
          <p:cNvPr id="31" name="TextBox 30">
            <a:extLst>
              <a:ext uri="{FF2B5EF4-FFF2-40B4-BE49-F238E27FC236}">
                <a16:creationId xmlns:a16="http://schemas.microsoft.com/office/drawing/2014/main" id="{B4EF9C46-9D61-81CE-5BB3-B9C82FFC6BCA}"/>
              </a:ext>
            </a:extLst>
          </p:cNvPr>
          <p:cNvSpPr txBox="1"/>
          <p:nvPr/>
        </p:nvSpPr>
        <p:spPr>
          <a:xfrm>
            <a:off x="9536407" y="1575790"/>
            <a:ext cx="1023870" cy="369332"/>
          </a:xfrm>
          <a:prstGeom prst="rect">
            <a:avLst/>
          </a:prstGeom>
          <a:noFill/>
        </p:spPr>
        <p:txBody>
          <a:bodyPr wrap="none" rtlCol="0">
            <a:spAutoFit/>
          </a:bodyPr>
          <a:lstStyle/>
          <a:p>
            <a:r>
              <a:rPr lang="en-US" dirty="0"/>
              <a:t>Test data</a:t>
            </a:r>
          </a:p>
        </p:txBody>
      </p:sp>
    </p:spTree>
    <p:extLst>
      <p:ext uri="{BB962C8B-B14F-4D97-AF65-F5344CB8AC3E}">
        <p14:creationId xmlns:p14="http://schemas.microsoft.com/office/powerpoint/2010/main" val="4856541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02546-BD82-0592-1613-DFCFC05CA505}"/>
              </a:ext>
            </a:extLst>
          </p:cNvPr>
          <p:cNvSpPr>
            <a:spLocks noGrp="1"/>
          </p:cNvSpPr>
          <p:nvPr>
            <p:ph type="title"/>
          </p:nvPr>
        </p:nvSpPr>
        <p:spPr/>
        <p:txBody>
          <a:bodyPr/>
          <a:lstStyle/>
          <a:p>
            <a:r>
              <a:rPr lang="en-US" dirty="0"/>
              <a:t>Data</a:t>
            </a:r>
          </a:p>
        </p:txBody>
      </p:sp>
      <p:pic>
        <p:nvPicPr>
          <p:cNvPr id="4" name="Picture 2">
            <a:extLst>
              <a:ext uri="{FF2B5EF4-FFF2-40B4-BE49-F238E27FC236}">
                <a16:creationId xmlns:a16="http://schemas.microsoft.com/office/drawing/2014/main" id="{22A841AF-B1D9-7A2F-58D2-76D1AB9A50EF}"/>
              </a:ext>
            </a:extLst>
          </p:cNvPr>
          <p:cNvPicPr>
            <a:picLocks noGrp="1" noChangeAspect="1" noChangeArrowheads="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3793524" y="4759940"/>
            <a:ext cx="3132731" cy="1762161"/>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a:extLst>
              <a:ext uri="{FF2B5EF4-FFF2-40B4-BE49-F238E27FC236}">
                <a16:creationId xmlns:a16="http://schemas.microsoft.com/office/drawing/2014/main" id="{AE288976-139E-F24E-AAB5-8D852AFAC684}"/>
              </a:ext>
            </a:extLst>
          </p:cNvPr>
          <p:cNvSpPr txBox="1">
            <a:spLocks/>
          </p:cNvSpPr>
          <p:nvPr/>
        </p:nvSpPr>
        <p:spPr>
          <a:xfrm>
            <a:off x="8686353" y="5097330"/>
            <a:ext cx="3752812" cy="613075"/>
          </a:xfrm>
          <a:prstGeom prst="rect">
            <a:avLst/>
          </a:prstGeom>
        </p:spPr>
        <p:txBody>
          <a:bodyPr vert="horz" lIns="91440" tIns="45720" rIns="91440" bIns="45720" rtlCol="0">
            <a:noAutofit/>
          </a:bodyPr>
          <a:lstStyle>
            <a:lvl1pPr marL="228600" indent="-228600" algn="l" defTabSz="914400" rtl="0" eaLnBrk="1" latinLnBrk="0" hangingPunct="1">
              <a:lnSpc>
                <a:spcPts val="2120"/>
              </a:lnSpc>
              <a:spcBef>
                <a:spcPts val="300"/>
              </a:spcBef>
              <a:buFont typeface="Arial" panose="020B0604020202020204" pitchFamily="34" charset="0"/>
              <a:buChar char="•"/>
              <a:defRPr sz="1600" kern="1200" baseline="0">
                <a:solidFill>
                  <a:schemeClr val="tx1">
                    <a:lumMod val="65000"/>
                    <a:lumOff val="35000"/>
                  </a:schemeClr>
                </a:solidFill>
                <a:latin typeface="Work Sans"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lumMod val="65000"/>
                    <a:lumOff val="35000"/>
                  </a:schemeClr>
                </a:solidFill>
                <a:latin typeface="Work Sans"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lumMod val="65000"/>
                    <a:lumOff val="35000"/>
                  </a:schemeClr>
                </a:solidFill>
                <a:latin typeface="Work Sans"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Feature Engineering</a:t>
            </a:r>
          </a:p>
        </p:txBody>
      </p:sp>
      <p:pic>
        <p:nvPicPr>
          <p:cNvPr id="2050" name="Picture 2">
            <a:extLst>
              <a:ext uri="{FF2B5EF4-FFF2-40B4-BE49-F238E27FC236}">
                <a16:creationId xmlns:a16="http://schemas.microsoft.com/office/drawing/2014/main" id="{7E234638-CA39-43B8-327C-9D4160C19B4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410"/>
          <a:stretch/>
        </p:blipFill>
        <p:spPr bwMode="auto">
          <a:xfrm>
            <a:off x="6911289" y="4547322"/>
            <a:ext cx="1775064" cy="21463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204EAC8E-C876-9C71-62ED-EB7C19A7349C}"/>
              </a:ext>
            </a:extLst>
          </p:cNvPr>
          <p:cNvSpPr txBox="1"/>
          <p:nvPr/>
        </p:nvSpPr>
        <p:spPr>
          <a:xfrm>
            <a:off x="5874329" y="4942203"/>
            <a:ext cx="1357745" cy="461665"/>
          </a:xfrm>
          <a:prstGeom prst="rect">
            <a:avLst/>
          </a:prstGeom>
          <a:noFill/>
        </p:spPr>
        <p:txBody>
          <a:bodyPr wrap="square" rtlCol="0">
            <a:spAutoFit/>
          </a:bodyPr>
          <a:lstStyle/>
          <a:p>
            <a:r>
              <a:rPr lang="en-US" sz="2400" dirty="0"/>
              <a:t>Cleaning</a:t>
            </a:r>
          </a:p>
        </p:txBody>
      </p:sp>
      <p:sp>
        <p:nvSpPr>
          <p:cNvPr id="9" name="Content Placeholder 2">
            <a:extLst>
              <a:ext uri="{FF2B5EF4-FFF2-40B4-BE49-F238E27FC236}">
                <a16:creationId xmlns:a16="http://schemas.microsoft.com/office/drawing/2014/main" id="{2500AF2D-9902-D488-58AA-2371BD6D3DEE}"/>
              </a:ext>
            </a:extLst>
          </p:cNvPr>
          <p:cNvSpPr txBox="1">
            <a:spLocks/>
          </p:cNvSpPr>
          <p:nvPr/>
        </p:nvSpPr>
        <p:spPr>
          <a:xfrm>
            <a:off x="1137843" y="1873395"/>
            <a:ext cx="9472971" cy="4244974"/>
          </a:xfrm>
          <a:prstGeom prst="rect">
            <a:avLst/>
          </a:prstGeom>
        </p:spPr>
        <p:txBody>
          <a:bodyPr vert="horz" lIns="91440" tIns="45720" rIns="91440" bIns="45720" rtlCol="0">
            <a:noAutofit/>
          </a:bodyPr>
          <a:lstStyle>
            <a:lvl1pPr marL="228600" indent="-228600" algn="l" defTabSz="914400" rtl="0" eaLnBrk="1" latinLnBrk="0" hangingPunct="1">
              <a:lnSpc>
                <a:spcPts val="2120"/>
              </a:lnSpc>
              <a:spcBef>
                <a:spcPts val="300"/>
              </a:spcBef>
              <a:buFont typeface="Arial" panose="020B0604020202020204" pitchFamily="34" charset="0"/>
              <a:buChar char="•"/>
              <a:defRPr sz="1600" kern="1200" baseline="0">
                <a:solidFill>
                  <a:schemeClr val="tx1">
                    <a:lumMod val="65000"/>
                    <a:lumOff val="35000"/>
                  </a:schemeClr>
                </a:solidFill>
                <a:latin typeface="Work Sans"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lumMod val="65000"/>
                    <a:lumOff val="35000"/>
                  </a:schemeClr>
                </a:solidFill>
                <a:latin typeface="Work Sans"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lumMod val="65000"/>
                    <a:lumOff val="35000"/>
                  </a:schemeClr>
                </a:solidFill>
                <a:latin typeface="Work Sans"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400" dirty="0"/>
              <a:t>Dirty Data</a:t>
            </a:r>
          </a:p>
          <a:p>
            <a:pPr lvl="1">
              <a:lnSpc>
                <a:spcPct val="100000"/>
              </a:lnSpc>
            </a:pPr>
            <a:r>
              <a:rPr lang="en-US" sz="2400" dirty="0"/>
              <a:t>Incomplete – Missing/null values</a:t>
            </a:r>
          </a:p>
          <a:p>
            <a:pPr lvl="1">
              <a:lnSpc>
                <a:spcPct val="100000"/>
              </a:lnSpc>
            </a:pPr>
            <a:r>
              <a:rPr lang="en-US" sz="2400" dirty="0"/>
              <a:t>Inaccurate – Incorrect values or calculations</a:t>
            </a:r>
          </a:p>
          <a:p>
            <a:pPr lvl="1">
              <a:lnSpc>
                <a:spcPct val="100000"/>
              </a:lnSpc>
            </a:pPr>
            <a:r>
              <a:rPr lang="en-US" sz="2400" dirty="0"/>
              <a:t>Inconsistent – Different unit of measurements</a:t>
            </a:r>
          </a:p>
          <a:p>
            <a:pPr lvl="1">
              <a:lnSpc>
                <a:spcPct val="100000"/>
              </a:lnSpc>
            </a:pPr>
            <a:r>
              <a:rPr lang="en-US" sz="2400" dirty="0"/>
              <a:t>Duplicate – same data reordered more than once</a:t>
            </a:r>
          </a:p>
          <a:p>
            <a:pPr lvl="1">
              <a:lnSpc>
                <a:spcPct val="100000"/>
              </a:lnSpc>
            </a:pPr>
            <a:r>
              <a:rPr lang="en-US" sz="2400" dirty="0"/>
              <a:t>Outdated - No longer relevant</a:t>
            </a:r>
          </a:p>
          <a:p>
            <a:pPr lvl="1">
              <a:lnSpc>
                <a:spcPct val="100000"/>
              </a:lnSpc>
            </a:pPr>
            <a:r>
              <a:rPr lang="en-US" sz="2400" dirty="0"/>
              <a:t>Incorrectly formatted – invalid characters</a:t>
            </a:r>
          </a:p>
        </p:txBody>
      </p:sp>
    </p:spTree>
    <p:extLst>
      <p:ext uri="{BB962C8B-B14F-4D97-AF65-F5344CB8AC3E}">
        <p14:creationId xmlns:p14="http://schemas.microsoft.com/office/powerpoint/2010/main" val="313131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6CCD9-A711-6198-7C83-7EF3BFE8BEE6}"/>
              </a:ext>
            </a:extLst>
          </p:cNvPr>
          <p:cNvSpPr>
            <a:spLocks noGrp="1"/>
          </p:cNvSpPr>
          <p:nvPr>
            <p:ph type="title"/>
          </p:nvPr>
        </p:nvSpPr>
        <p:spPr/>
        <p:txBody>
          <a:bodyPr/>
          <a:lstStyle/>
          <a:p>
            <a:r>
              <a:rPr lang="en-US" dirty="0"/>
              <a:t>Dataset</a:t>
            </a:r>
          </a:p>
        </p:txBody>
      </p:sp>
      <p:pic>
        <p:nvPicPr>
          <p:cNvPr id="15" name="Picture 14">
            <a:extLst>
              <a:ext uri="{FF2B5EF4-FFF2-40B4-BE49-F238E27FC236}">
                <a16:creationId xmlns:a16="http://schemas.microsoft.com/office/drawing/2014/main" id="{D383929E-6422-4588-3335-1CD608E2A14C}"/>
              </a:ext>
            </a:extLst>
          </p:cNvPr>
          <p:cNvPicPr>
            <a:picLocks noChangeAspect="1"/>
          </p:cNvPicPr>
          <p:nvPr/>
        </p:nvPicPr>
        <p:blipFill>
          <a:blip r:embed="rId2"/>
          <a:stretch>
            <a:fillRect/>
          </a:stretch>
        </p:blipFill>
        <p:spPr>
          <a:xfrm>
            <a:off x="2040659" y="2298571"/>
            <a:ext cx="7772400" cy="2260857"/>
          </a:xfrm>
          <a:prstGeom prst="rect">
            <a:avLst/>
          </a:prstGeom>
        </p:spPr>
      </p:pic>
    </p:spTree>
    <p:extLst>
      <p:ext uri="{BB962C8B-B14F-4D97-AF65-F5344CB8AC3E}">
        <p14:creationId xmlns:p14="http://schemas.microsoft.com/office/powerpoint/2010/main" val="3977296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1B98B-2DA3-3236-5901-141C65DD4A80}"/>
              </a:ext>
            </a:extLst>
          </p:cNvPr>
          <p:cNvSpPr>
            <a:spLocks noGrp="1"/>
          </p:cNvSpPr>
          <p:nvPr>
            <p:ph type="title"/>
          </p:nvPr>
        </p:nvSpPr>
        <p:spPr/>
        <p:txBody>
          <a:bodyPr/>
          <a:lstStyle/>
          <a:p>
            <a:r>
              <a:rPr lang="en-US" dirty="0"/>
              <a:t>Metrics</a:t>
            </a:r>
          </a:p>
        </p:txBody>
      </p:sp>
      <p:sp>
        <p:nvSpPr>
          <p:cNvPr id="3" name="Content Placeholder 2">
            <a:extLst>
              <a:ext uri="{FF2B5EF4-FFF2-40B4-BE49-F238E27FC236}">
                <a16:creationId xmlns:a16="http://schemas.microsoft.com/office/drawing/2014/main" id="{33D4653D-0B09-B212-8266-40C1FCFE8389}"/>
              </a:ext>
            </a:extLst>
          </p:cNvPr>
          <p:cNvSpPr>
            <a:spLocks noGrp="1"/>
          </p:cNvSpPr>
          <p:nvPr>
            <p:ph sz="quarter" idx="13"/>
          </p:nvPr>
        </p:nvSpPr>
        <p:spPr/>
        <p:txBody>
          <a:bodyPr/>
          <a:lstStyle/>
          <a:p>
            <a:r>
              <a:rPr lang="en-US" sz="2400" dirty="0"/>
              <a:t>Performance</a:t>
            </a:r>
          </a:p>
          <a:p>
            <a:pPr lvl="1"/>
            <a:r>
              <a:rPr lang="en-US" sz="2400" dirty="0"/>
              <a:t>Accuracy : Good for balanced datasets</a:t>
            </a:r>
          </a:p>
          <a:p>
            <a:pPr marL="457200" lvl="1" indent="0">
              <a:buNone/>
            </a:pPr>
            <a:endParaRPr lang="en-US" sz="2400" dirty="0"/>
          </a:p>
          <a:p>
            <a:pPr lvl="1"/>
            <a:r>
              <a:rPr lang="en-US" sz="2400" dirty="0"/>
              <a:t>F1-Score : Best for imbalanced datasets</a:t>
            </a:r>
          </a:p>
          <a:p>
            <a:pPr marL="457200" lvl="1" indent="0">
              <a:buNone/>
            </a:pPr>
            <a:endParaRPr lang="en-US" sz="2400" dirty="0"/>
          </a:p>
          <a:p>
            <a:pPr lvl="1"/>
            <a:r>
              <a:rPr lang="en-US" sz="2400" dirty="0"/>
              <a:t>R2 : Used in regression to evaluate model fit </a:t>
            </a:r>
          </a:p>
          <a:p>
            <a:pPr lvl="1"/>
            <a:endParaRPr lang="en-US" dirty="0"/>
          </a:p>
          <a:p>
            <a:r>
              <a:rPr lang="en-US" sz="2400" dirty="0"/>
              <a:t>Loss function</a:t>
            </a:r>
          </a:p>
          <a:p>
            <a:pPr lvl="1"/>
            <a:r>
              <a:rPr lang="en-US" sz="2400" dirty="0"/>
              <a:t>Mean Square Loss (MSE) and Root Mean-Square Loss (RMSE) : Suitable for regression tasks</a:t>
            </a:r>
          </a:p>
          <a:p>
            <a:pPr marL="457200" lvl="1" indent="0">
              <a:buNone/>
            </a:pPr>
            <a:endParaRPr lang="en-US" sz="2400" dirty="0"/>
          </a:p>
          <a:p>
            <a:pPr lvl="1"/>
            <a:r>
              <a:rPr lang="en-US" sz="2400" dirty="0"/>
              <a:t>Cross-entropy (CE): Suitable for classification tasks</a:t>
            </a:r>
          </a:p>
        </p:txBody>
      </p:sp>
    </p:spTree>
    <p:extLst>
      <p:ext uri="{BB962C8B-B14F-4D97-AF65-F5344CB8AC3E}">
        <p14:creationId xmlns:p14="http://schemas.microsoft.com/office/powerpoint/2010/main" val="20677181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F57E6-91B7-3033-A472-6AE5AE1D9398}"/>
              </a:ext>
            </a:extLst>
          </p:cNvPr>
          <p:cNvSpPr>
            <a:spLocks noGrp="1"/>
          </p:cNvSpPr>
          <p:nvPr>
            <p:ph type="title"/>
          </p:nvPr>
        </p:nvSpPr>
        <p:spPr/>
        <p:txBody>
          <a:bodyPr/>
          <a:lstStyle/>
          <a:p>
            <a:r>
              <a:rPr lang="en-US" dirty="0"/>
              <a:t>Python Ecosystem for Machine Learning</a:t>
            </a:r>
          </a:p>
        </p:txBody>
      </p:sp>
      <p:pic>
        <p:nvPicPr>
          <p:cNvPr id="5122" name="Picture 2" descr="How to Become a Data Scientist from Software Developer | by Bala ...">
            <a:extLst>
              <a:ext uri="{FF2B5EF4-FFF2-40B4-BE49-F238E27FC236}">
                <a16:creationId xmlns:a16="http://schemas.microsoft.com/office/drawing/2014/main" id="{1D359944-D0FD-AB57-CBA7-47DE3807FC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2684" y="1552755"/>
            <a:ext cx="6201208" cy="4685068"/>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CA77A8EF-2B26-4C5F-F5F1-6C399EA36ED8}"/>
              </a:ext>
            </a:extLst>
          </p:cNvPr>
          <p:cNvSpPr txBox="1">
            <a:spLocks/>
          </p:cNvSpPr>
          <p:nvPr/>
        </p:nvSpPr>
        <p:spPr>
          <a:xfrm>
            <a:off x="698355" y="1555947"/>
            <a:ext cx="6201209" cy="4637035"/>
          </a:xfrm>
          <a:prstGeom prst="rect">
            <a:avLst/>
          </a:prstGeom>
        </p:spPr>
        <p:txBody>
          <a:bodyPr vert="horz" lIns="91440" tIns="45720" rIns="91440" bIns="45720" rtlCol="0">
            <a:noAutofit/>
          </a:bodyPr>
          <a:lstStyle>
            <a:lvl1pPr marL="228600" indent="-228600" algn="l" defTabSz="914400" rtl="0" eaLnBrk="1" latinLnBrk="0" hangingPunct="1">
              <a:lnSpc>
                <a:spcPts val="2120"/>
              </a:lnSpc>
              <a:spcBef>
                <a:spcPts val="300"/>
              </a:spcBef>
              <a:buFont typeface="Arial" panose="020B0604020202020204" pitchFamily="34" charset="0"/>
              <a:buChar char="•"/>
              <a:defRPr sz="1600" kern="1200" baseline="0">
                <a:solidFill>
                  <a:schemeClr val="tx1">
                    <a:lumMod val="65000"/>
                    <a:lumOff val="35000"/>
                  </a:schemeClr>
                </a:solidFill>
                <a:latin typeface="Work Sans"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lumMod val="65000"/>
                    <a:lumOff val="35000"/>
                  </a:schemeClr>
                </a:solidFill>
                <a:latin typeface="Work Sans"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lumMod val="65000"/>
                    <a:lumOff val="35000"/>
                  </a:schemeClr>
                </a:solidFill>
                <a:latin typeface="Work Sans"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00" kern="1200" baseline="0">
                <a:solidFill>
                  <a:schemeClr val="tx1">
                    <a:lumMod val="65000"/>
                    <a:lumOff val="35000"/>
                  </a:schemeClr>
                </a:solidFill>
                <a:latin typeface="Work Sans"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lnSpc>
                <a:spcPct val="150000"/>
              </a:lnSpc>
              <a:buFont typeface="Arial" panose="020B0604020202020204" pitchFamily="34" charset="0"/>
              <a:buNone/>
            </a:pPr>
            <a:r>
              <a:rPr lang="en-US" sz="2400" dirty="0"/>
              <a:t> </a:t>
            </a:r>
          </a:p>
        </p:txBody>
      </p:sp>
    </p:spTree>
    <p:extLst>
      <p:ext uri="{BB962C8B-B14F-4D97-AF65-F5344CB8AC3E}">
        <p14:creationId xmlns:p14="http://schemas.microsoft.com/office/powerpoint/2010/main" val="3590603024"/>
      </p:ext>
    </p:extLst>
  </p:cSld>
  <p:clrMapOvr>
    <a:masterClrMapping/>
  </p:clrMapOvr>
</p:sld>
</file>

<file path=ppt/theme/theme1.xml><?xml version="1.0" encoding="utf-8"?>
<a:theme xmlns:a="http://schemas.openxmlformats.org/drawingml/2006/main" name="UU theme WHITE">
  <a:themeElements>
    <a:clrScheme name="Gråskala">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U_template_2024-05-02" id="{A66E55E3-51AE-4340-94A8-50614D6DB493}" vid="{51517022-6A04-3047-861F-6202F67E6C4C}"/>
    </a:ext>
  </a:extLst>
</a:theme>
</file>

<file path=ppt/theme/theme2.xml><?xml version="1.0" encoding="utf-8"?>
<a:theme xmlns:a="http://schemas.openxmlformats.org/drawingml/2006/main" name="UU theme LIGHT GREY">
  <a:themeElements>
    <a:clrScheme name="Gråskala">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U_template_2024-05-02" id="{A66E55E3-51AE-4340-94A8-50614D6DB493}" vid="{06400D09-BFF6-9D49-A0E5-E1E12BD6C29E}"/>
    </a:ext>
  </a:extLst>
</a:theme>
</file>

<file path=ppt/theme/theme3.xml><?xml version="1.0" encoding="utf-8"?>
<a:theme xmlns:a="http://schemas.openxmlformats.org/drawingml/2006/main" name="UU theme DARK GREY (NB: for the Humanities Theatre)">
  <a:themeElements>
    <a:clrScheme name="Gråskala">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U_template_2024-05-02" id="{A66E55E3-51AE-4340-94A8-50614D6DB493}" vid="{B4C2C5B9-C070-F341-A63E-5A627FE14C01}"/>
    </a:ext>
  </a:extLst>
</a:theme>
</file>

<file path=ppt/theme/theme4.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UU theme WHITE</Template>
  <TotalTime>1011</TotalTime>
  <Words>315</Words>
  <Application>Microsoft Macintosh PowerPoint</Application>
  <PresentationFormat>Widescreen</PresentationFormat>
  <Paragraphs>73</Paragraphs>
  <Slides>11</Slides>
  <Notes>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11</vt:i4>
      </vt:variant>
    </vt:vector>
  </HeadingPairs>
  <TitlesOfParts>
    <vt:vector size="19" baseType="lpstr">
      <vt:lpstr>Work Sans Medium</vt:lpstr>
      <vt:lpstr>Calibri</vt:lpstr>
      <vt:lpstr>Arial</vt:lpstr>
      <vt:lpstr>Work Sans</vt:lpstr>
      <vt:lpstr>Work Sans SemiBold</vt:lpstr>
      <vt:lpstr>UU theme WHITE</vt:lpstr>
      <vt:lpstr>UU theme LIGHT GREY</vt:lpstr>
      <vt:lpstr>UU theme DARK GREY (NB: for the Humanities Theatre)</vt:lpstr>
      <vt:lpstr>Tutorial: Must-Know Basics for Machine Learning</vt:lpstr>
      <vt:lpstr>Objective and Learning Outcome</vt:lpstr>
      <vt:lpstr>Jupyter notebook Installation</vt:lpstr>
      <vt:lpstr>Introduction to Machine Learning</vt:lpstr>
      <vt:lpstr>Key Components of ML</vt:lpstr>
      <vt:lpstr>Data</vt:lpstr>
      <vt:lpstr>Dataset</vt:lpstr>
      <vt:lpstr>Metrics</vt:lpstr>
      <vt:lpstr>Python Ecosystem for Machine Learning</vt:lpstr>
      <vt:lpstr>Hands-on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Sourasekhar Banerjee</dc:creator>
  <cp:lastModifiedBy>Sourasekhar Banerjee</cp:lastModifiedBy>
  <cp:revision>5</cp:revision>
  <dcterms:created xsi:type="dcterms:W3CDTF">2025-01-22T15:13:48Z</dcterms:created>
  <dcterms:modified xsi:type="dcterms:W3CDTF">2025-01-23T22:25:10Z</dcterms:modified>
</cp:coreProperties>
</file>

<file path=docProps/thumbnail.jpeg>
</file>